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1.xml" ContentType="application/vnd.openxmlformats-officedocument.presentationml.notesSlide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notesSlides/notesSlide2.xml" ContentType="application/vnd.openxmlformats-officedocument.presentationml.notesSlide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notesSlides/notesSlide3.xml" ContentType="application/vnd.openxmlformats-officedocument.presentationml.notesSlide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notesSlides/notesSlide4.xml" ContentType="application/vnd.openxmlformats-officedocument.presentationml.notesSlide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56" r:id="rId2"/>
    <p:sldId id="266" r:id="rId3"/>
    <p:sldId id="267" r:id="rId4"/>
    <p:sldId id="293" r:id="rId5"/>
    <p:sldId id="268" r:id="rId6"/>
    <p:sldId id="269" r:id="rId7"/>
    <p:sldId id="273" r:id="rId8"/>
    <p:sldId id="275" r:id="rId9"/>
    <p:sldId id="270" r:id="rId10"/>
    <p:sldId id="271" r:id="rId11"/>
    <p:sldId id="272" r:id="rId12"/>
    <p:sldId id="276" r:id="rId13"/>
    <p:sldId id="292" r:id="rId14"/>
    <p:sldId id="294" r:id="rId15"/>
    <p:sldId id="277" r:id="rId16"/>
    <p:sldId id="288" r:id="rId17"/>
    <p:sldId id="290" r:id="rId18"/>
    <p:sldId id="291" r:id="rId19"/>
    <p:sldId id="287" r:id="rId20"/>
    <p:sldId id="278" r:id="rId21"/>
    <p:sldId id="279" r:id="rId22"/>
    <p:sldId id="280" r:id="rId23"/>
    <p:sldId id="281" r:id="rId24"/>
    <p:sldId id="282" r:id="rId25"/>
    <p:sldId id="283" r:id="rId26"/>
    <p:sldId id="284" r:id="rId27"/>
    <p:sldId id="285" r:id="rId28"/>
    <p:sldId id="265" r:id="rId29"/>
  </p:sldIdLst>
  <p:sldSz cx="12192000" cy="6858000"/>
  <p:notesSz cx="6858000" cy="9144000"/>
  <p:defaultTextStyle>
    <a:defPPr>
      <a:defRPr lang="es-SV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91D20"/>
    <a:srgbClr val="4A1E22"/>
    <a:srgbClr val="051E26"/>
    <a:srgbClr val="0321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12" autoAdjust="0"/>
    <p:restoredTop sz="96405"/>
  </p:normalViewPr>
  <p:slideViewPr>
    <p:cSldViewPr snapToGrid="0">
      <p:cViewPr varScale="1">
        <p:scale>
          <a:sx n="68" d="100"/>
          <a:sy n="68" d="100"/>
        </p:scale>
        <p:origin x="73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/Relationships>
</file>

<file path=ppt/diagrams/_rels/data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9.png"/></Relationships>
</file>

<file path=ppt/diagrams/_rels/data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9.png"/></Relationships>
</file>

<file path=ppt/diagrams/_rels/data9.xml.rels><?xml version="1.0" encoding="UTF-8" standalone="yes"?>
<Relationships xmlns="http://schemas.openxmlformats.org/package/2006/relationships"><Relationship Id="rId1" Type="http://schemas.openxmlformats.org/officeDocument/2006/relationships/image" Target="../media/image9.png"/></Relationships>
</file>

<file path=ppt/diagrams/_rels/drawing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9.png"/></Relationships>
</file>

<file path=ppt/diagrams/_rels/drawing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9.png"/></Relationships>
</file>

<file path=ppt/diagrams/_rels/drawing9.xml.rels><?xml version="1.0" encoding="UTF-8" standalone="yes"?>
<Relationships xmlns="http://schemas.openxmlformats.org/package/2006/relationships"><Relationship Id="rId1" Type="http://schemas.openxmlformats.org/officeDocument/2006/relationships/image" Target="../media/image9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C0A5991-9EF1-4E59-A3B4-D07007330A87}" type="doc">
      <dgm:prSet loTypeId="urn:microsoft.com/office/officeart/2005/8/layout/vList2" loCatId="list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es-SV"/>
        </a:p>
      </dgm:t>
    </dgm:pt>
    <dgm:pt modelId="{FCE8BA01-F5D4-4BF1-B461-B32C7474F7BB}">
      <dgm:prSet/>
      <dgm:spPr>
        <a:solidFill>
          <a:srgbClr val="00B0F0"/>
        </a:solidFill>
      </dgm:spPr>
      <dgm:t>
        <a:bodyPr/>
        <a:lstStyle/>
        <a:p>
          <a:pPr algn="ctr"/>
          <a:r>
            <a:rPr lang="es-ES" dirty="0"/>
            <a:t>Conexiones de Bases de Datos</a:t>
          </a:r>
          <a:endParaRPr lang="es-SV" dirty="0"/>
        </a:p>
      </dgm:t>
    </dgm:pt>
    <dgm:pt modelId="{CFE51205-7975-41FB-B7AC-7D6A8E711D8B}" type="parTrans" cxnId="{33523491-A79E-4C00-8D88-90ED7FD1E10F}">
      <dgm:prSet/>
      <dgm:spPr/>
      <dgm:t>
        <a:bodyPr/>
        <a:lstStyle/>
        <a:p>
          <a:pPr algn="ctr"/>
          <a:endParaRPr lang="es-SV"/>
        </a:p>
      </dgm:t>
    </dgm:pt>
    <dgm:pt modelId="{66BFBD9D-AF03-445D-9E9E-D06390B609CD}" type="sibTrans" cxnId="{33523491-A79E-4C00-8D88-90ED7FD1E10F}">
      <dgm:prSet/>
      <dgm:spPr/>
      <dgm:t>
        <a:bodyPr/>
        <a:lstStyle/>
        <a:p>
          <a:pPr algn="ctr"/>
          <a:endParaRPr lang="es-SV"/>
        </a:p>
      </dgm:t>
    </dgm:pt>
    <dgm:pt modelId="{150E518B-246B-452B-87BC-AB60734F4DD8}" type="pres">
      <dgm:prSet presAssocID="{7C0A5991-9EF1-4E59-A3B4-D07007330A87}" presName="linear" presStyleCnt="0">
        <dgm:presLayoutVars>
          <dgm:animLvl val="lvl"/>
          <dgm:resizeHandles val="exact"/>
        </dgm:presLayoutVars>
      </dgm:prSet>
      <dgm:spPr/>
    </dgm:pt>
    <dgm:pt modelId="{480E85D8-0865-4FB3-9A47-3D2A5EE0306A}" type="pres">
      <dgm:prSet presAssocID="{FCE8BA01-F5D4-4BF1-B461-B32C7474F7BB}" presName="parentText" presStyleLbl="node1" presStyleIdx="0" presStyleCnt="1" custLinFactNeighborY="83059">
        <dgm:presLayoutVars>
          <dgm:chMax val="0"/>
          <dgm:bulletEnabled val="1"/>
        </dgm:presLayoutVars>
      </dgm:prSet>
      <dgm:spPr/>
    </dgm:pt>
  </dgm:ptLst>
  <dgm:cxnLst>
    <dgm:cxn modelId="{1EFCEF6D-D694-49C1-A6C2-7E887F970777}" type="presOf" srcId="{7C0A5991-9EF1-4E59-A3B4-D07007330A87}" destId="{150E518B-246B-452B-87BC-AB60734F4DD8}" srcOrd="0" destOrd="0" presId="urn:microsoft.com/office/officeart/2005/8/layout/vList2"/>
    <dgm:cxn modelId="{33523491-A79E-4C00-8D88-90ED7FD1E10F}" srcId="{7C0A5991-9EF1-4E59-A3B4-D07007330A87}" destId="{FCE8BA01-F5D4-4BF1-B461-B32C7474F7BB}" srcOrd="0" destOrd="0" parTransId="{CFE51205-7975-41FB-B7AC-7D6A8E711D8B}" sibTransId="{66BFBD9D-AF03-445D-9E9E-D06390B609CD}"/>
    <dgm:cxn modelId="{A67C68B9-2753-4FA8-BD96-6E9C65F6F610}" type="presOf" srcId="{FCE8BA01-F5D4-4BF1-B461-B32C7474F7BB}" destId="{480E85D8-0865-4FB3-9A47-3D2A5EE0306A}" srcOrd="0" destOrd="0" presId="urn:microsoft.com/office/officeart/2005/8/layout/vList2"/>
    <dgm:cxn modelId="{218EC038-D76A-4995-9FEE-277F553D32C7}" type="presParOf" srcId="{150E518B-246B-452B-87BC-AB60734F4DD8}" destId="{480E85D8-0865-4FB3-9A47-3D2A5EE0306A}" srcOrd="0" destOrd="0" presId="urn:microsoft.com/office/officeart/2005/8/layout/vList2"/>
  </dgm:cxnLst>
  <dgm:bg/>
  <dgm:whole>
    <a:effectLst>
      <a:reflection blurRad="6350" stA="52000" endA="300" endPos="35000" dir="5400000" sy="-100000" algn="bl" rotWithShape="0"/>
    </a:effectLst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17F5CBCC-1808-4DC5-AC33-BDAB1F2EB7DB}" type="doc">
      <dgm:prSet loTypeId="urn:microsoft.com/office/officeart/2005/8/layout/vList3" loCatId="list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es-SV"/>
        </a:p>
      </dgm:t>
    </dgm:pt>
    <dgm:pt modelId="{B4C8A3D3-6ED0-4B5B-BD92-D535D4C361F6}">
      <dgm:prSet custT="1"/>
      <dgm:spPr>
        <a:solidFill>
          <a:srgbClr val="4A1E22"/>
        </a:solidFill>
      </dgm:spPr>
      <dgm:t>
        <a:bodyPr/>
        <a:lstStyle/>
        <a:p>
          <a:r>
            <a:rPr lang="es-ES" sz="2800" dirty="0"/>
            <a:t>Conclusión</a:t>
          </a:r>
          <a:endParaRPr lang="es-SV" sz="2800" dirty="0"/>
        </a:p>
      </dgm:t>
    </dgm:pt>
    <dgm:pt modelId="{CC756C00-1060-45D7-9334-97F9295B889F}" type="parTrans" cxnId="{237B6720-563F-4D96-9ACE-74D1ADC7C968}">
      <dgm:prSet/>
      <dgm:spPr/>
      <dgm:t>
        <a:bodyPr/>
        <a:lstStyle/>
        <a:p>
          <a:endParaRPr lang="es-SV"/>
        </a:p>
      </dgm:t>
    </dgm:pt>
    <dgm:pt modelId="{0C17B021-04AE-478E-BFD3-FEAAAE0BC6C5}" type="sibTrans" cxnId="{237B6720-563F-4D96-9ACE-74D1ADC7C968}">
      <dgm:prSet/>
      <dgm:spPr/>
      <dgm:t>
        <a:bodyPr/>
        <a:lstStyle/>
        <a:p>
          <a:endParaRPr lang="es-SV"/>
        </a:p>
      </dgm:t>
    </dgm:pt>
    <dgm:pt modelId="{A2678103-2466-4D9A-9DBD-C0D755FA9A69}" type="pres">
      <dgm:prSet presAssocID="{17F5CBCC-1808-4DC5-AC33-BDAB1F2EB7DB}" presName="linearFlow" presStyleCnt="0">
        <dgm:presLayoutVars>
          <dgm:dir/>
          <dgm:resizeHandles val="exact"/>
        </dgm:presLayoutVars>
      </dgm:prSet>
      <dgm:spPr/>
    </dgm:pt>
    <dgm:pt modelId="{8CF23BBB-E920-48B4-ACAC-4A73FB3A2DFF}" type="pres">
      <dgm:prSet presAssocID="{B4C8A3D3-6ED0-4B5B-BD92-D535D4C361F6}" presName="composite" presStyleCnt="0"/>
      <dgm:spPr/>
    </dgm:pt>
    <dgm:pt modelId="{FF1D7473-9271-45EE-BCAC-5D4F5FCF26BD}" type="pres">
      <dgm:prSet presAssocID="{B4C8A3D3-6ED0-4B5B-BD92-D535D4C361F6}" presName="imgShp" presStyleLbl="fgImgPlace1" presStyleIdx="0" presStyleCnt="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87669100-6B2D-422A-B2E6-76FF653956F3}" type="pres">
      <dgm:prSet presAssocID="{B4C8A3D3-6ED0-4B5B-BD92-D535D4C361F6}" presName="txShp" presStyleLbl="node1" presStyleIdx="0" presStyleCnt="1">
        <dgm:presLayoutVars>
          <dgm:bulletEnabled val="1"/>
        </dgm:presLayoutVars>
      </dgm:prSet>
      <dgm:spPr/>
    </dgm:pt>
  </dgm:ptLst>
  <dgm:cxnLst>
    <dgm:cxn modelId="{EA72DC04-B622-455C-AEA3-B15A669B86BB}" type="presOf" srcId="{17F5CBCC-1808-4DC5-AC33-BDAB1F2EB7DB}" destId="{A2678103-2466-4D9A-9DBD-C0D755FA9A69}" srcOrd="0" destOrd="0" presId="urn:microsoft.com/office/officeart/2005/8/layout/vList3"/>
    <dgm:cxn modelId="{237B6720-563F-4D96-9ACE-74D1ADC7C968}" srcId="{17F5CBCC-1808-4DC5-AC33-BDAB1F2EB7DB}" destId="{B4C8A3D3-6ED0-4B5B-BD92-D535D4C361F6}" srcOrd="0" destOrd="0" parTransId="{CC756C00-1060-45D7-9334-97F9295B889F}" sibTransId="{0C17B021-04AE-478E-BFD3-FEAAAE0BC6C5}"/>
    <dgm:cxn modelId="{7F66AE71-85E2-43E0-AD31-FF06665F3E97}" type="presOf" srcId="{B4C8A3D3-6ED0-4B5B-BD92-D535D4C361F6}" destId="{87669100-6B2D-422A-B2E6-76FF653956F3}" srcOrd="0" destOrd="0" presId="urn:microsoft.com/office/officeart/2005/8/layout/vList3"/>
    <dgm:cxn modelId="{D9283076-CB8F-4D34-A080-7EC4CF336216}" type="presParOf" srcId="{A2678103-2466-4D9A-9DBD-C0D755FA9A69}" destId="{8CF23BBB-E920-48B4-ACAC-4A73FB3A2DFF}" srcOrd="0" destOrd="0" presId="urn:microsoft.com/office/officeart/2005/8/layout/vList3"/>
    <dgm:cxn modelId="{5ABFA8BF-5F7D-4F60-AFCB-D35D5210C5DB}" type="presParOf" srcId="{8CF23BBB-E920-48B4-ACAC-4A73FB3A2DFF}" destId="{FF1D7473-9271-45EE-BCAC-5D4F5FCF26BD}" srcOrd="0" destOrd="0" presId="urn:microsoft.com/office/officeart/2005/8/layout/vList3"/>
    <dgm:cxn modelId="{CBDBE525-F03F-4A8C-BFDB-899D2524A22F}" type="presParOf" srcId="{8CF23BBB-E920-48B4-ACAC-4A73FB3A2DFF}" destId="{87669100-6B2D-422A-B2E6-76FF653956F3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07FFEF4A-799E-4F2E-BD39-95B84E1F860E}" type="doc">
      <dgm:prSet loTypeId="urn:microsoft.com/office/officeart/2005/8/layout/vList2" loCatId="list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es-SV"/>
        </a:p>
      </dgm:t>
    </dgm:pt>
    <dgm:pt modelId="{403EE0D6-9B46-4105-97C9-CE1C977F3FA0}">
      <dgm:prSet/>
      <dgm:spPr>
        <a:solidFill>
          <a:srgbClr val="002060"/>
        </a:solidFill>
      </dgm:spPr>
      <dgm:t>
        <a:bodyPr/>
        <a:lstStyle/>
        <a:p>
          <a:r>
            <a:rPr lang="es-ES" dirty="0"/>
            <a:t>Como parte de nosotros en el trabajo realizado, concluimos y nos damos cuenta de los múltiples beneficios que conlleva el manejo de Gestores de Bases de Datos y la función que ellos poseen.</a:t>
          </a:r>
          <a:endParaRPr lang="es-SV" dirty="0"/>
        </a:p>
      </dgm:t>
    </dgm:pt>
    <dgm:pt modelId="{4C402AFF-27B7-4675-BE51-DE0502C6BB1C}" type="parTrans" cxnId="{1893729F-3952-4F64-8482-FA693674011A}">
      <dgm:prSet/>
      <dgm:spPr/>
      <dgm:t>
        <a:bodyPr/>
        <a:lstStyle/>
        <a:p>
          <a:endParaRPr lang="es-SV"/>
        </a:p>
      </dgm:t>
    </dgm:pt>
    <dgm:pt modelId="{828D888B-9EDA-45B9-BCFA-C6FA670718F6}" type="sibTrans" cxnId="{1893729F-3952-4F64-8482-FA693674011A}">
      <dgm:prSet/>
      <dgm:spPr/>
      <dgm:t>
        <a:bodyPr/>
        <a:lstStyle/>
        <a:p>
          <a:endParaRPr lang="es-SV"/>
        </a:p>
      </dgm:t>
    </dgm:pt>
    <dgm:pt modelId="{7A8A5FE8-6F6F-4533-A9D0-EC3E966E53CE}" type="pres">
      <dgm:prSet presAssocID="{07FFEF4A-799E-4F2E-BD39-95B84E1F860E}" presName="linear" presStyleCnt="0">
        <dgm:presLayoutVars>
          <dgm:animLvl val="lvl"/>
          <dgm:resizeHandles val="exact"/>
        </dgm:presLayoutVars>
      </dgm:prSet>
      <dgm:spPr/>
    </dgm:pt>
    <dgm:pt modelId="{A040E029-664D-4883-AD9A-A557CD54A284}" type="pres">
      <dgm:prSet presAssocID="{403EE0D6-9B46-4105-97C9-CE1C977F3FA0}" presName="parentText" presStyleLbl="node1" presStyleIdx="0" presStyleCnt="1" custScaleY="116600" custLinFactNeighborX="322" custLinFactNeighborY="3798">
        <dgm:presLayoutVars>
          <dgm:chMax val="0"/>
          <dgm:bulletEnabled val="1"/>
        </dgm:presLayoutVars>
      </dgm:prSet>
      <dgm:spPr/>
    </dgm:pt>
  </dgm:ptLst>
  <dgm:cxnLst>
    <dgm:cxn modelId="{1893729F-3952-4F64-8482-FA693674011A}" srcId="{07FFEF4A-799E-4F2E-BD39-95B84E1F860E}" destId="{403EE0D6-9B46-4105-97C9-CE1C977F3FA0}" srcOrd="0" destOrd="0" parTransId="{4C402AFF-27B7-4675-BE51-DE0502C6BB1C}" sibTransId="{828D888B-9EDA-45B9-BCFA-C6FA670718F6}"/>
    <dgm:cxn modelId="{202860EC-2F7C-42B5-A0F5-08A999E228E4}" type="presOf" srcId="{07FFEF4A-799E-4F2E-BD39-95B84E1F860E}" destId="{7A8A5FE8-6F6F-4533-A9D0-EC3E966E53CE}" srcOrd="0" destOrd="0" presId="urn:microsoft.com/office/officeart/2005/8/layout/vList2"/>
    <dgm:cxn modelId="{3FE0BDF6-72EF-4654-A96A-8B65FFE7F01F}" type="presOf" srcId="{403EE0D6-9B46-4105-97C9-CE1C977F3FA0}" destId="{A040E029-664D-4883-AD9A-A557CD54A284}" srcOrd="0" destOrd="0" presId="urn:microsoft.com/office/officeart/2005/8/layout/vList2"/>
    <dgm:cxn modelId="{10C1BC87-28B2-4D18-A34D-6F5F8113C335}" type="presParOf" srcId="{7A8A5FE8-6F6F-4533-A9D0-EC3E966E53CE}" destId="{A040E029-664D-4883-AD9A-A557CD54A284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17F5CBCC-1808-4DC5-AC33-BDAB1F2EB7DB}" type="doc">
      <dgm:prSet loTypeId="urn:microsoft.com/office/officeart/2005/8/layout/vList3" loCatId="list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es-SV"/>
        </a:p>
      </dgm:t>
    </dgm:pt>
    <dgm:pt modelId="{B4C8A3D3-6ED0-4B5B-BD92-D535D4C361F6}">
      <dgm:prSet custT="1"/>
      <dgm:spPr>
        <a:solidFill>
          <a:srgbClr val="491D20"/>
        </a:solidFill>
      </dgm:spPr>
      <dgm:t>
        <a:bodyPr/>
        <a:lstStyle/>
        <a:p>
          <a:r>
            <a:rPr lang="es-ES" sz="2800" dirty="0"/>
            <a:t>Recomendación</a:t>
          </a:r>
          <a:endParaRPr lang="es-SV" sz="2800" dirty="0"/>
        </a:p>
      </dgm:t>
    </dgm:pt>
    <dgm:pt modelId="{CC756C00-1060-45D7-9334-97F9295B889F}" type="parTrans" cxnId="{237B6720-563F-4D96-9ACE-74D1ADC7C968}">
      <dgm:prSet/>
      <dgm:spPr/>
      <dgm:t>
        <a:bodyPr/>
        <a:lstStyle/>
        <a:p>
          <a:endParaRPr lang="es-SV"/>
        </a:p>
      </dgm:t>
    </dgm:pt>
    <dgm:pt modelId="{0C17B021-04AE-478E-BFD3-FEAAAE0BC6C5}" type="sibTrans" cxnId="{237B6720-563F-4D96-9ACE-74D1ADC7C968}">
      <dgm:prSet/>
      <dgm:spPr/>
      <dgm:t>
        <a:bodyPr/>
        <a:lstStyle/>
        <a:p>
          <a:endParaRPr lang="es-SV"/>
        </a:p>
      </dgm:t>
    </dgm:pt>
    <dgm:pt modelId="{A2678103-2466-4D9A-9DBD-C0D755FA9A69}" type="pres">
      <dgm:prSet presAssocID="{17F5CBCC-1808-4DC5-AC33-BDAB1F2EB7DB}" presName="linearFlow" presStyleCnt="0">
        <dgm:presLayoutVars>
          <dgm:dir/>
          <dgm:resizeHandles val="exact"/>
        </dgm:presLayoutVars>
      </dgm:prSet>
      <dgm:spPr/>
    </dgm:pt>
    <dgm:pt modelId="{8CF23BBB-E920-48B4-ACAC-4A73FB3A2DFF}" type="pres">
      <dgm:prSet presAssocID="{B4C8A3D3-6ED0-4B5B-BD92-D535D4C361F6}" presName="composite" presStyleCnt="0"/>
      <dgm:spPr/>
    </dgm:pt>
    <dgm:pt modelId="{FF1D7473-9271-45EE-BCAC-5D4F5FCF26BD}" type="pres">
      <dgm:prSet presAssocID="{B4C8A3D3-6ED0-4B5B-BD92-D535D4C361F6}" presName="imgShp" presStyleLbl="fgImgPlace1" presStyleIdx="0" presStyleCnt="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87669100-6B2D-422A-B2E6-76FF653956F3}" type="pres">
      <dgm:prSet presAssocID="{B4C8A3D3-6ED0-4B5B-BD92-D535D4C361F6}" presName="txShp" presStyleLbl="node1" presStyleIdx="0" presStyleCnt="1">
        <dgm:presLayoutVars>
          <dgm:bulletEnabled val="1"/>
        </dgm:presLayoutVars>
      </dgm:prSet>
      <dgm:spPr/>
    </dgm:pt>
  </dgm:ptLst>
  <dgm:cxnLst>
    <dgm:cxn modelId="{EA72DC04-B622-455C-AEA3-B15A669B86BB}" type="presOf" srcId="{17F5CBCC-1808-4DC5-AC33-BDAB1F2EB7DB}" destId="{A2678103-2466-4D9A-9DBD-C0D755FA9A69}" srcOrd="0" destOrd="0" presId="urn:microsoft.com/office/officeart/2005/8/layout/vList3"/>
    <dgm:cxn modelId="{237B6720-563F-4D96-9ACE-74D1ADC7C968}" srcId="{17F5CBCC-1808-4DC5-AC33-BDAB1F2EB7DB}" destId="{B4C8A3D3-6ED0-4B5B-BD92-D535D4C361F6}" srcOrd="0" destOrd="0" parTransId="{CC756C00-1060-45D7-9334-97F9295B889F}" sibTransId="{0C17B021-04AE-478E-BFD3-FEAAAE0BC6C5}"/>
    <dgm:cxn modelId="{7F66AE71-85E2-43E0-AD31-FF06665F3E97}" type="presOf" srcId="{B4C8A3D3-6ED0-4B5B-BD92-D535D4C361F6}" destId="{87669100-6B2D-422A-B2E6-76FF653956F3}" srcOrd="0" destOrd="0" presId="urn:microsoft.com/office/officeart/2005/8/layout/vList3"/>
    <dgm:cxn modelId="{D9283076-CB8F-4D34-A080-7EC4CF336216}" type="presParOf" srcId="{A2678103-2466-4D9A-9DBD-C0D755FA9A69}" destId="{8CF23BBB-E920-48B4-ACAC-4A73FB3A2DFF}" srcOrd="0" destOrd="0" presId="urn:microsoft.com/office/officeart/2005/8/layout/vList3"/>
    <dgm:cxn modelId="{5ABFA8BF-5F7D-4F60-AFCB-D35D5210C5DB}" type="presParOf" srcId="{8CF23BBB-E920-48B4-ACAC-4A73FB3A2DFF}" destId="{FF1D7473-9271-45EE-BCAC-5D4F5FCF26BD}" srcOrd="0" destOrd="0" presId="urn:microsoft.com/office/officeart/2005/8/layout/vList3"/>
    <dgm:cxn modelId="{CBDBE525-F03F-4A8C-BFDB-899D2524A22F}" type="presParOf" srcId="{8CF23BBB-E920-48B4-ACAC-4A73FB3A2DFF}" destId="{87669100-6B2D-422A-B2E6-76FF653956F3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B19F1543-DD6C-4C91-B429-C1D69CB14017}" type="doc">
      <dgm:prSet loTypeId="urn:microsoft.com/office/officeart/2005/8/layout/vList2" loCatId="list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es-SV"/>
        </a:p>
      </dgm:t>
    </dgm:pt>
    <dgm:pt modelId="{8549696D-DC17-4BA8-BB18-166D98B5BFCC}">
      <dgm:prSet/>
      <dgm:spPr>
        <a:solidFill>
          <a:srgbClr val="002060"/>
        </a:solidFill>
      </dgm:spPr>
      <dgm:t>
        <a:bodyPr/>
        <a:lstStyle/>
        <a:p>
          <a:r>
            <a:rPr lang="es-EC"/>
            <a:t>En pocas palabras ellos quieren contratar a alguien como ellos…</a:t>
          </a:r>
          <a:endParaRPr lang="es-SV"/>
        </a:p>
      </dgm:t>
    </dgm:pt>
    <dgm:pt modelId="{E373077B-F535-42AD-A70B-8AD5236BAB62}" type="parTrans" cxnId="{241FE835-F614-4FD9-A3E9-947F5F22901F}">
      <dgm:prSet/>
      <dgm:spPr/>
      <dgm:t>
        <a:bodyPr/>
        <a:lstStyle/>
        <a:p>
          <a:endParaRPr lang="es-SV"/>
        </a:p>
      </dgm:t>
    </dgm:pt>
    <dgm:pt modelId="{47E81DF0-67A6-4ABA-B0B5-77F40B834323}" type="sibTrans" cxnId="{241FE835-F614-4FD9-A3E9-947F5F22901F}">
      <dgm:prSet/>
      <dgm:spPr/>
      <dgm:t>
        <a:bodyPr/>
        <a:lstStyle/>
        <a:p>
          <a:endParaRPr lang="es-SV"/>
        </a:p>
      </dgm:t>
    </dgm:pt>
    <dgm:pt modelId="{A320118C-D403-46D7-BE47-9094856FD21A}" type="pres">
      <dgm:prSet presAssocID="{B19F1543-DD6C-4C91-B429-C1D69CB14017}" presName="linear" presStyleCnt="0">
        <dgm:presLayoutVars>
          <dgm:animLvl val="lvl"/>
          <dgm:resizeHandles val="exact"/>
        </dgm:presLayoutVars>
      </dgm:prSet>
      <dgm:spPr/>
    </dgm:pt>
    <dgm:pt modelId="{0CC97572-DDC2-44B7-AB10-C2223E4D265D}" type="pres">
      <dgm:prSet presAssocID="{8549696D-DC17-4BA8-BB18-166D98B5BFCC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A158B615-9F72-498B-B8EB-3EE7E2D34E28}" type="presOf" srcId="{B19F1543-DD6C-4C91-B429-C1D69CB14017}" destId="{A320118C-D403-46D7-BE47-9094856FD21A}" srcOrd="0" destOrd="0" presId="urn:microsoft.com/office/officeart/2005/8/layout/vList2"/>
    <dgm:cxn modelId="{241FE835-F614-4FD9-A3E9-947F5F22901F}" srcId="{B19F1543-DD6C-4C91-B429-C1D69CB14017}" destId="{8549696D-DC17-4BA8-BB18-166D98B5BFCC}" srcOrd="0" destOrd="0" parTransId="{E373077B-F535-42AD-A70B-8AD5236BAB62}" sibTransId="{47E81DF0-67A6-4ABA-B0B5-77F40B834323}"/>
    <dgm:cxn modelId="{7EE3DF61-1CFE-4C03-B57D-3AD6DA3C999E}" type="presOf" srcId="{8549696D-DC17-4BA8-BB18-166D98B5BFCC}" destId="{0CC97572-DDC2-44B7-AB10-C2223E4D265D}" srcOrd="0" destOrd="0" presId="urn:microsoft.com/office/officeart/2005/8/layout/vList2"/>
    <dgm:cxn modelId="{B2BA8F75-3B45-4464-A9D4-88040479026A}" type="presParOf" srcId="{A320118C-D403-46D7-BE47-9094856FD21A}" destId="{0CC97572-DDC2-44B7-AB10-C2223E4D265D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20A2308D-24B7-4128-A540-E410559AF00C}" type="doc">
      <dgm:prSet loTypeId="urn:microsoft.com/office/officeart/2005/8/layout/vList2" loCatId="list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es-SV"/>
        </a:p>
      </dgm:t>
    </dgm:pt>
    <dgm:pt modelId="{6E00D8D6-CDE6-4A30-AAC4-4A16226412BF}">
      <dgm:prSet/>
      <dgm:spPr>
        <a:solidFill>
          <a:srgbClr val="002060"/>
        </a:solidFill>
      </dgm:spPr>
      <dgm:t>
        <a:bodyPr/>
        <a:lstStyle/>
        <a:p>
          <a:r>
            <a:rPr lang="es-EC" dirty="0"/>
            <a:t>Pero la verdad es casi imposible que encuentren a alguien con esas características.</a:t>
          </a:r>
          <a:endParaRPr lang="es-SV" dirty="0"/>
        </a:p>
      </dgm:t>
    </dgm:pt>
    <dgm:pt modelId="{0C192382-DD01-4B96-A020-B12063F965F0}" type="parTrans" cxnId="{82CEF1E3-1F53-4986-9E22-AB6957BA9CBB}">
      <dgm:prSet/>
      <dgm:spPr/>
      <dgm:t>
        <a:bodyPr/>
        <a:lstStyle/>
        <a:p>
          <a:endParaRPr lang="es-SV"/>
        </a:p>
      </dgm:t>
    </dgm:pt>
    <dgm:pt modelId="{ACA77632-CC65-48A3-990C-E8981EE83A94}" type="sibTrans" cxnId="{82CEF1E3-1F53-4986-9E22-AB6957BA9CBB}">
      <dgm:prSet/>
      <dgm:spPr/>
      <dgm:t>
        <a:bodyPr/>
        <a:lstStyle/>
        <a:p>
          <a:endParaRPr lang="es-SV"/>
        </a:p>
      </dgm:t>
    </dgm:pt>
    <dgm:pt modelId="{A9E81AF1-252A-4485-B32A-6EAB035E4A01}" type="pres">
      <dgm:prSet presAssocID="{20A2308D-24B7-4128-A540-E410559AF00C}" presName="linear" presStyleCnt="0">
        <dgm:presLayoutVars>
          <dgm:animLvl val="lvl"/>
          <dgm:resizeHandles val="exact"/>
        </dgm:presLayoutVars>
      </dgm:prSet>
      <dgm:spPr/>
    </dgm:pt>
    <dgm:pt modelId="{05248B07-54B8-4B62-B296-1B2BAAA6AF19}" type="pres">
      <dgm:prSet presAssocID="{6E00D8D6-CDE6-4A30-AAC4-4A16226412BF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82CEF1E3-1F53-4986-9E22-AB6957BA9CBB}" srcId="{20A2308D-24B7-4128-A540-E410559AF00C}" destId="{6E00D8D6-CDE6-4A30-AAC4-4A16226412BF}" srcOrd="0" destOrd="0" parTransId="{0C192382-DD01-4B96-A020-B12063F965F0}" sibTransId="{ACA77632-CC65-48A3-990C-E8981EE83A94}"/>
    <dgm:cxn modelId="{46F4BBEB-2571-4998-81FA-EBE3BDA95F63}" type="presOf" srcId="{6E00D8D6-CDE6-4A30-AAC4-4A16226412BF}" destId="{05248B07-54B8-4B62-B296-1B2BAAA6AF19}" srcOrd="0" destOrd="0" presId="urn:microsoft.com/office/officeart/2005/8/layout/vList2"/>
    <dgm:cxn modelId="{09D841F2-476B-4E75-B390-52315EEE826A}" type="presOf" srcId="{20A2308D-24B7-4128-A540-E410559AF00C}" destId="{A9E81AF1-252A-4485-B32A-6EAB035E4A01}" srcOrd="0" destOrd="0" presId="urn:microsoft.com/office/officeart/2005/8/layout/vList2"/>
    <dgm:cxn modelId="{BE6D0E40-590F-4300-8456-0E221ECBEAAE}" type="presParOf" srcId="{A9E81AF1-252A-4485-B32A-6EAB035E4A01}" destId="{05248B07-54B8-4B62-B296-1B2BAAA6AF19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8FB208CD-FFA2-4F5F-B2A0-155CC64E5405}" type="doc">
      <dgm:prSet loTypeId="urn:microsoft.com/office/officeart/2005/8/layout/vList2" loCatId="list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es-SV"/>
        </a:p>
      </dgm:t>
    </dgm:pt>
    <dgm:pt modelId="{7868BB02-6870-46AC-88AD-F86864C713B0}">
      <dgm:prSet/>
      <dgm:spPr>
        <a:solidFill>
          <a:srgbClr val="002060"/>
        </a:solidFill>
      </dgm:spPr>
      <dgm:t>
        <a:bodyPr/>
        <a:lstStyle/>
        <a:p>
          <a:r>
            <a:rPr lang="es-EC" dirty="0"/>
            <a:t>Entonces, ¿Qué se puede hacer?</a:t>
          </a:r>
          <a:endParaRPr lang="es-SV" dirty="0"/>
        </a:p>
      </dgm:t>
    </dgm:pt>
    <dgm:pt modelId="{3C7E036D-9F22-42ED-A785-2C39DED1E830}" type="parTrans" cxnId="{341C36B9-060F-41F2-BFB8-742CB8A72F30}">
      <dgm:prSet/>
      <dgm:spPr/>
      <dgm:t>
        <a:bodyPr/>
        <a:lstStyle/>
        <a:p>
          <a:endParaRPr lang="es-SV"/>
        </a:p>
      </dgm:t>
    </dgm:pt>
    <dgm:pt modelId="{13A75F77-9E4A-4F3C-964F-3E15A8C68267}" type="sibTrans" cxnId="{341C36B9-060F-41F2-BFB8-742CB8A72F30}">
      <dgm:prSet/>
      <dgm:spPr/>
      <dgm:t>
        <a:bodyPr/>
        <a:lstStyle/>
        <a:p>
          <a:endParaRPr lang="es-SV"/>
        </a:p>
      </dgm:t>
    </dgm:pt>
    <dgm:pt modelId="{A6A5F04A-EE1C-4559-8D73-1C738131DDA1}" type="pres">
      <dgm:prSet presAssocID="{8FB208CD-FFA2-4F5F-B2A0-155CC64E5405}" presName="linear" presStyleCnt="0">
        <dgm:presLayoutVars>
          <dgm:animLvl val="lvl"/>
          <dgm:resizeHandles val="exact"/>
        </dgm:presLayoutVars>
      </dgm:prSet>
      <dgm:spPr/>
    </dgm:pt>
    <dgm:pt modelId="{66BE8BF1-A428-4FC4-A90A-9A1B80FCBF05}" type="pres">
      <dgm:prSet presAssocID="{7868BB02-6870-46AC-88AD-F86864C713B0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341C36B9-060F-41F2-BFB8-742CB8A72F30}" srcId="{8FB208CD-FFA2-4F5F-B2A0-155CC64E5405}" destId="{7868BB02-6870-46AC-88AD-F86864C713B0}" srcOrd="0" destOrd="0" parTransId="{3C7E036D-9F22-42ED-A785-2C39DED1E830}" sibTransId="{13A75F77-9E4A-4F3C-964F-3E15A8C68267}"/>
    <dgm:cxn modelId="{93B269BB-C936-429C-864A-DDC81D3376B9}" type="presOf" srcId="{8FB208CD-FFA2-4F5F-B2A0-155CC64E5405}" destId="{A6A5F04A-EE1C-4559-8D73-1C738131DDA1}" srcOrd="0" destOrd="0" presId="urn:microsoft.com/office/officeart/2005/8/layout/vList2"/>
    <dgm:cxn modelId="{C7D80DED-7D83-4A12-8BA0-124818E9CA97}" type="presOf" srcId="{7868BB02-6870-46AC-88AD-F86864C713B0}" destId="{66BE8BF1-A428-4FC4-A90A-9A1B80FCBF05}" srcOrd="0" destOrd="0" presId="urn:microsoft.com/office/officeart/2005/8/layout/vList2"/>
    <dgm:cxn modelId="{B52ED6AF-F478-4461-8223-A387433009F0}" type="presParOf" srcId="{A6A5F04A-EE1C-4559-8D73-1C738131DDA1}" destId="{66BE8BF1-A428-4FC4-A90A-9A1B80FCBF05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9B9FC9F5-B48A-42F3-820F-CD17DC4ED9F0}" type="doc">
      <dgm:prSet loTypeId="urn:microsoft.com/office/officeart/2005/8/layout/vList2" loCatId="list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es-SV"/>
        </a:p>
      </dgm:t>
    </dgm:pt>
    <dgm:pt modelId="{D73A8C49-80DE-4096-A081-04A94B8DAC52}">
      <dgm:prSet/>
      <dgm:spPr>
        <a:solidFill>
          <a:schemeClr val="accent2"/>
        </a:solidFill>
      </dgm:spPr>
      <dgm:t>
        <a:bodyPr/>
        <a:lstStyle/>
        <a:p>
          <a:r>
            <a:rPr lang="es-EC" dirty="0"/>
            <a:t>Aprender Inglés</a:t>
          </a:r>
          <a:endParaRPr lang="es-SV" dirty="0"/>
        </a:p>
      </dgm:t>
    </dgm:pt>
    <dgm:pt modelId="{A98DB14B-4DC8-42EE-8488-44100F23AFAF}" type="parTrans" cxnId="{A97B5DA1-C326-44C5-BBF1-179A8F6600DC}">
      <dgm:prSet/>
      <dgm:spPr/>
      <dgm:t>
        <a:bodyPr/>
        <a:lstStyle/>
        <a:p>
          <a:endParaRPr lang="es-SV"/>
        </a:p>
      </dgm:t>
    </dgm:pt>
    <dgm:pt modelId="{3BD85909-6F61-46DA-B6B6-464E24933F1E}" type="sibTrans" cxnId="{A97B5DA1-C326-44C5-BBF1-179A8F6600DC}">
      <dgm:prSet/>
      <dgm:spPr/>
      <dgm:t>
        <a:bodyPr/>
        <a:lstStyle/>
        <a:p>
          <a:endParaRPr lang="es-SV"/>
        </a:p>
      </dgm:t>
    </dgm:pt>
    <dgm:pt modelId="{A593F297-2B79-4849-BDDD-4F8D07294951}" type="pres">
      <dgm:prSet presAssocID="{9B9FC9F5-B48A-42F3-820F-CD17DC4ED9F0}" presName="linear" presStyleCnt="0">
        <dgm:presLayoutVars>
          <dgm:animLvl val="lvl"/>
          <dgm:resizeHandles val="exact"/>
        </dgm:presLayoutVars>
      </dgm:prSet>
      <dgm:spPr/>
    </dgm:pt>
    <dgm:pt modelId="{B4D913F9-B7C6-459E-A900-CDA913B86C68}" type="pres">
      <dgm:prSet presAssocID="{D73A8C49-80DE-4096-A081-04A94B8DAC52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23D3ED74-1B80-4C13-8921-0B8931602AFA}" type="presOf" srcId="{D73A8C49-80DE-4096-A081-04A94B8DAC52}" destId="{B4D913F9-B7C6-459E-A900-CDA913B86C68}" srcOrd="0" destOrd="0" presId="urn:microsoft.com/office/officeart/2005/8/layout/vList2"/>
    <dgm:cxn modelId="{51005B8B-9B83-4283-BF2A-9EA02FEC5167}" type="presOf" srcId="{9B9FC9F5-B48A-42F3-820F-CD17DC4ED9F0}" destId="{A593F297-2B79-4849-BDDD-4F8D07294951}" srcOrd="0" destOrd="0" presId="urn:microsoft.com/office/officeart/2005/8/layout/vList2"/>
    <dgm:cxn modelId="{A97B5DA1-C326-44C5-BBF1-179A8F6600DC}" srcId="{9B9FC9F5-B48A-42F3-820F-CD17DC4ED9F0}" destId="{D73A8C49-80DE-4096-A081-04A94B8DAC52}" srcOrd="0" destOrd="0" parTransId="{A98DB14B-4DC8-42EE-8488-44100F23AFAF}" sibTransId="{3BD85909-6F61-46DA-B6B6-464E24933F1E}"/>
    <dgm:cxn modelId="{EE71D8D7-BDB8-4081-B78F-F9BA0BDDBA61}" type="presParOf" srcId="{A593F297-2B79-4849-BDDD-4F8D07294951}" destId="{B4D913F9-B7C6-459E-A900-CDA913B86C68}" srcOrd="0" destOrd="0" presId="urn:microsoft.com/office/officeart/2005/8/layout/vList2"/>
  </dgm:cxnLst>
  <dgm:bg>
    <a:noFill/>
  </dgm:bg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65DF8D60-657E-4883-8F8C-DD3E9BCD4629}" type="doc">
      <dgm:prSet loTypeId="urn:microsoft.com/office/officeart/2005/8/layout/vList2" loCatId="list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es-SV"/>
        </a:p>
      </dgm:t>
    </dgm:pt>
    <dgm:pt modelId="{D9FDB0C4-B121-422A-B155-E7886DCF6D85}">
      <dgm:prSet/>
      <dgm:spPr>
        <a:solidFill>
          <a:srgbClr val="002060"/>
        </a:solidFill>
      </dgm:spPr>
      <dgm:t>
        <a:bodyPr/>
        <a:lstStyle/>
        <a:p>
          <a:r>
            <a:rPr lang="es-EC"/>
            <a:t>¿Dónde o cómo puedo aprender Inglés?</a:t>
          </a:r>
          <a:endParaRPr lang="es-SV"/>
        </a:p>
      </dgm:t>
    </dgm:pt>
    <dgm:pt modelId="{A5C9BA2A-976C-4414-9AEB-1AAAB2D3100A}" type="parTrans" cxnId="{AF21761E-2F79-41D9-8AB8-D4FDFB3A2819}">
      <dgm:prSet/>
      <dgm:spPr/>
      <dgm:t>
        <a:bodyPr/>
        <a:lstStyle/>
        <a:p>
          <a:endParaRPr lang="es-SV"/>
        </a:p>
      </dgm:t>
    </dgm:pt>
    <dgm:pt modelId="{CF4FD06A-71D6-41B6-BCF7-F1E4A3ECD6BC}" type="sibTrans" cxnId="{AF21761E-2F79-41D9-8AB8-D4FDFB3A2819}">
      <dgm:prSet/>
      <dgm:spPr/>
      <dgm:t>
        <a:bodyPr/>
        <a:lstStyle/>
        <a:p>
          <a:endParaRPr lang="es-SV"/>
        </a:p>
      </dgm:t>
    </dgm:pt>
    <dgm:pt modelId="{C7CF32FD-FD40-4A30-B193-1B5F829BAA04}" type="pres">
      <dgm:prSet presAssocID="{65DF8D60-657E-4883-8F8C-DD3E9BCD4629}" presName="linear" presStyleCnt="0">
        <dgm:presLayoutVars>
          <dgm:animLvl val="lvl"/>
          <dgm:resizeHandles val="exact"/>
        </dgm:presLayoutVars>
      </dgm:prSet>
      <dgm:spPr/>
    </dgm:pt>
    <dgm:pt modelId="{AE6913EA-4C76-4B22-BBBF-60EA6E74E2CD}" type="pres">
      <dgm:prSet presAssocID="{D9FDB0C4-B121-422A-B155-E7886DCF6D85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D05B3500-86D9-4204-9CBB-ABD27F6F75EE}" type="presOf" srcId="{65DF8D60-657E-4883-8F8C-DD3E9BCD4629}" destId="{C7CF32FD-FD40-4A30-B193-1B5F829BAA04}" srcOrd="0" destOrd="0" presId="urn:microsoft.com/office/officeart/2005/8/layout/vList2"/>
    <dgm:cxn modelId="{AF21761E-2F79-41D9-8AB8-D4FDFB3A2819}" srcId="{65DF8D60-657E-4883-8F8C-DD3E9BCD4629}" destId="{D9FDB0C4-B121-422A-B155-E7886DCF6D85}" srcOrd="0" destOrd="0" parTransId="{A5C9BA2A-976C-4414-9AEB-1AAAB2D3100A}" sibTransId="{CF4FD06A-71D6-41B6-BCF7-F1E4A3ECD6BC}"/>
    <dgm:cxn modelId="{D4D8F19F-5C90-40B7-A4DD-CCDBAE5EC120}" type="presOf" srcId="{D9FDB0C4-B121-422A-B155-E7886DCF6D85}" destId="{AE6913EA-4C76-4B22-BBBF-60EA6E74E2CD}" srcOrd="0" destOrd="0" presId="urn:microsoft.com/office/officeart/2005/8/layout/vList2"/>
    <dgm:cxn modelId="{A45EEA5E-24B5-466D-8D77-5BF2FCCE1170}" type="presParOf" srcId="{C7CF32FD-FD40-4A30-B193-1B5F829BAA04}" destId="{AE6913EA-4C76-4B22-BBBF-60EA6E74E2CD}" srcOrd="0" destOrd="0" presId="urn:microsoft.com/office/officeart/2005/8/layout/vList2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756A661A-7A44-4BED-A426-A0E6971F5768}" type="doc">
      <dgm:prSet loTypeId="urn:microsoft.com/office/officeart/2005/8/layout/vList2" loCatId="list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es-SV"/>
        </a:p>
      </dgm:t>
    </dgm:pt>
    <dgm:pt modelId="{24B2DB0C-FBEC-4811-BAA5-7C5B729D4480}">
      <dgm:prSet/>
      <dgm:spPr>
        <a:solidFill>
          <a:schemeClr val="accent2"/>
        </a:solidFill>
      </dgm:spPr>
      <dgm:t>
        <a:bodyPr/>
        <a:lstStyle/>
        <a:p>
          <a:r>
            <a:rPr lang="es-EC"/>
            <a:t>R// EN TODOS LADOS</a:t>
          </a:r>
          <a:endParaRPr lang="es-SV"/>
        </a:p>
      </dgm:t>
    </dgm:pt>
    <dgm:pt modelId="{D80D2530-5540-4161-87F2-4C44A2EE17F9}" type="parTrans" cxnId="{3DCD6347-1184-4C81-9FB2-DD0164A8088A}">
      <dgm:prSet/>
      <dgm:spPr/>
      <dgm:t>
        <a:bodyPr/>
        <a:lstStyle/>
        <a:p>
          <a:endParaRPr lang="es-SV"/>
        </a:p>
      </dgm:t>
    </dgm:pt>
    <dgm:pt modelId="{E720143F-E41E-4071-918F-A02A2A14A610}" type="sibTrans" cxnId="{3DCD6347-1184-4C81-9FB2-DD0164A8088A}">
      <dgm:prSet/>
      <dgm:spPr/>
      <dgm:t>
        <a:bodyPr/>
        <a:lstStyle/>
        <a:p>
          <a:endParaRPr lang="es-SV"/>
        </a:p>
      </dgm:t>
    </dgm:pt>
    <dgm:pt modelId="{D20ADDAE-F9F1-4146-9A36-889473920269}" type="pres">
      <dgm:prSet presAssocID="{756A661A-7A44-4BED-A426-A0E6971F5768}" presName="linear" presStyleCnt="0">
        <dgm:presLayoutVars>
          <dgm:animLvl val="lvl"/>
          <dgm:resizeHandles val="exact"/>
        </dgm:presLayoutVars>
      </dgm:prSet>
      <dgm:spPr/>
    </dgm:pt>
    <dgm:pt modelId="{42D6DED3-C8C2-4CBE-8866-73B46D893F51}" type="pres">
      <dgm:prSet presAssocID="{24B2DB0C-FBEC-4811-BAA5-7C5B729D4480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3DCD6347-1184-4C81-9FB2-DD0164A8088A}" srcId="{756A661A-7A44-4BED-A426-A0E6971F5768}" destId="{24B2DB0C-FBEC-4811-BAA5-7C5B729D4480}" srcOrd="0" destOrd="0" parTransId="{D80D2530-5540-4161-87F2-4C44A2EE17F9}" sibTransId="{E720143F-E41E-4071-918F-A02A2A14A610}"/>
    <dgm:cxn modelId="{8AFE1568-7A8A-4A78-B090-FE6FE51673CB}" type="presOf" srcId="{24B2DB0C-FBEC-4811-BAA5-7C5B729D4480}" destId="{42D6DED3-C8C2-4CBE-8866-73B46D893F51}" srcOrd="0" destOrd="0" presId="urn:microsoft.com/office/officeart/2005/8/layout/vList2"/>
    <dgm:cxn modelId="{741D62F5-F182-4D07-8187-90A891D8A125}" type="presOf" srcId="{756A661A-7A44-4BED-A426-A0E6971F5768}" destId="{D20ADDAE-F9F1-4146-9A36-889473920269}" srcOrd="0" destOrd="0" presId="urn:microsoft.com/office/officeart/2005/8/layout/vList2"/>
    <dgm:cxn modelId="{D222476E-F097-4662-AFBF-F1995E0319CD}" type="presParOf" srcId="{D20ADDAE-F9F1-4146-9A36-889473920269}" destId="{42D6DED3-C8C2-4CBE-8866-73B46D893F51}" srcOrd="0" destOrd="0" presId="urn:microsoft.com/office/officeart/2005/8/layout/vList2"/>
  </dgm:cxnLst>
  <dgm:bg>
    <a:noFill/>
  </dgm:bg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989199D-4758-4AB1-8451-27BB940DFE8E}" type="doc">
      <dgm:prSet loTypeId="urn:microsoft.com/office/officeart/2005/8/layout/vList2" loCatId="list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es-SV"/>
        </a:p>
      </dgm:t>
    </dgm:pt>
    <dgm:pt modelId="{729F5C57-4879-46E7-8FEF-95F5263FA46A}">
      <dgm:prSet/>
      <dgm:spPr>
        <a:solidFill>
          <a:srgbClr val="00B0F0"/>
        </a:solidFill>
      </dgm:spPr>
      <dgm:t>
        <a:bodyPr/>
        <a:lstStyle/>
        <a:p>
          <a:pPr algn="ctr"/>
          <a:r>
            <a:rPr lang="es-ES" dirty="0"/>
            <a:t>Temas</a:t>
          </a:r>
          <a:endParaRPr lang="es-SV" dirty="0"/>
        </a:p>
      </dgm:t>
    </dgm:pt>
    <dgm:pt modelId="{BE05B94C-DCF1-40AB-8867-22CE6A05D98C}" type="parTrans" cxnId="{94E2D240-72D8-48C2-84AF-6B3EB4734C64}">
      <dgm:prSet/>
      <dgm:spPr/>
      <dgm:t>
        <a:bodyPr/>
        <a:lstStyle/>
        <a:p>
          <a:pPr algn="ctr"/>
          <a:endParaRPr lang="es-SV"/>
        </a:p>
      </dgm:t>
    </dgm:pt>
    <dgm:pt modelId="{4DFDFF00-B69C-4911-92A2-7FDFE3740BFE}" type="sibTrans" cxnId="{94E2D240-72D8-48C2-84AF-6B3EB4734C64}">
      <dgm:prSet/>
      <dgm:spPr/>
      <dgm:t>
        <a:bodyPr/>
        <a:lstStyle/>
        <a:p>
          <a:pPr algn="ctr"/>
          <a:endParaRPr lang="es-SV"/>
        </a:p>
      </dgm:t>
    </dgm:pt>
    <dgm:pt modelId="{CAB7D4DF-59EB-4761-8BE7-A892A36D223B}" type="pres">
      <dgm:prSet presAssocID="{4989199D-4758-4AB1-8451-27BB940DFE8E}" presName="linear" presStyleCnt="0">
        <dgm:presLayoutVars>
          <dgm:animLvl val="lvl"/>
          <dgm:resizeHandles val="exact"/>
        </dgm:presLayoutVars>
      </dgm:prSet>
      <dgm:spPr/>
    </dgm:pt>
    <dgm:pt modelId="{61ECCE56-C020-4A98-ACD7-9C550D439215}" type="pres">
      <dgm:prSet presAssocID="{729F5C57-4879-46E7-8FEF-95F5263FA46A}" presName="parentText" presStyleLbl="node1" presStyleIdx="0" presStyleCnt="1" custLinFactNeighborX="47803" custLinFactNeighborY="5971">
        <dgm:presLayoutVars>
          <dgm:chMax val="0"/>
          <dgm:bulletEnabled val="1"/>
        </dgm:presLayoutVars>
      </dgm:prSet>
      <dgm:spPr/>
    </dgm:pt>
  </dgm:ptLst>
  <dgm:cxnLst>
    <dgm:cxn modelId="{0FBB6119-E090-FD4F-8723-E30EA5CC8CDC}" type="presOf" srcId="{729F5C57-4879-46E7-8FEF-95F5263FA46A}" destId="{61ECCE56-C020-4A98-ACD7-9C550D439215}" srcOrd="0" destOrd="0" presId="urn:microsoft.com/office/officeart/2005/8/layout/vList2"/>
    <dgm:cxn modelId="{94E2D240-72D8-48C2-84AF-6B3EB4734C64}" srcId="{4989199D-4758-4AB1-8451-27BB940DFE8E}" destId="{729F5C57-4879-46E7-8FEF-95F5263FA46A}" srcOrd="0" destOrd="0" parTransId="{BE05B94C-DCF1-40AB-8867-22CE6A05D98C}" sibTransId="{4DFDFF00-B69C-4911-92A2-7FDFE3740BFE}"/>
    <dgm:cxn modelId="{A2FBF7EE-7FFE-FA41-90B3-249F43BC8E6B}" type="presOf" srcId="{4989199D-4758-4AB1-8451-27BB940DFE8E}" destId="{CAB7D4DF-59EB-4761-8BE7-A892A36D223B}" srcOrd="0" destOrd="0" presId="urn:microsoft.com/office/officeart/2005/8/layout/vList2"/>
    <dgm:cxn modelId="{3418945C-1279-DD41-A68A-CB4ECC830444}" type="presParOf" srcId="{CAB7D4DF-59EB-4761-8BE7-A892A36D223B}" destId="{61ECCE56-C020-4A98-ACD7-9C550D439215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AC049A9-B777-4862-B4F5-EC1406C5EB17}" type="doc">
      <dgm:prSet loTypeId="urn:microsoft.com/office/officeart/2005/8/layout/vList2" loCatId="list" qsTypeId="urn:microsoft.com/office/officeart/2005/8/quickstyle/3d3" qsCatId="3D" csTypeId="urn:microsoft.com/office/officeart/2005/8/colors/accent2_2" csCatId="accent2" phldr="1"/>
      <dgm:spPr/>
      <dgm:t>
        <a:bodyPr/>
        <a:lstStyle/>
        <a:p>
          <a:endParaRPr lang="es-SV"/>
        </a:p>
      </dgm:t>
    </dgm:pt>
    <dgm:pt modelId="{1FB599F4-DA28-4146-9DCB-B20872C792C7}">
      <dgm:prSet/>
      <dgm:spPr/>
      <dgm:t>
        <a:bodyPr/>
        <a:lstStyle/>
        <a:p>
          <a:r>
            <a:rPr lang="en-US" dirty="0"/>
            <a:t>Microsoft</a:t>
          </a:r>
          <a:r>
            <a:rPr lang="en-US" baseline="0" dirty="0"/>
            <a:t> SQL</a:t>
          </a:r>
          <a:endParaRPr lang="es-SV" dirty="0"/>
        </a:p>
      </dgm:t>
    </dgm:pt>
    <dgm:pt modelId="{86CE0FBC-63F7-4B2F-8779-A46F1E954055}" type="parTrans" cxnId="{F01EB3FD-0FAD-45FC-A0AA-9597C61F87D6}">
      <dgm:prSet/>
      <dgm:spPr/>
      <dgm:t>
        <a:bodyPr/>
        <a:lstStyle/>
        <a:p>
          <a:endParaRPr lang="es-SV"/>
        </a:p>
      </dgm:t>
    </dgm:pt>
    <dgm:pt modelId="{EA138A86-8DDD-4B98-B5E4-A785D57A5019}" type="sibTrans" cxnId="{F01EB3FD-0FAD-45FC-A0AA-9597C61F87D6}">
      <dgm:prSet/>
      <dgm:spPr/>
      <dgm:t>
        <a:bodyPr/>
        <a:lstStyle/>
        <a:p>
          <a:endParaRPr lang="es-SV"/>
        </a:p>
      </dgm:t>
    </dgm:pt>
    <dgm:pt modelId="{48A132A1-283A-45A9-80C6-6024F424C8AC}">
      <dgm:prSet/>
      <dgm:spPr/>
      <dgm:t>
        <a:bodyPr/>
        <a:lstStyle/>
        <a:p>
          <a:r>
            <a:rPr lang="en-US" dirty="0"/>
            <a:t>MySQL</a:t>
          </a:r>
          <a:endParaRPr lang="es-SV" dirty="0"/>
        </a:p>
      </dgm:t>
    </dgm:pt>
    <dgm:pt modelId="{2D9B19C4-F197-462A-99FB-EADBE31DDA8B}" type="parTrans" cxnId="{4622C78F-26A0-4425-B47D-0AAEED367A4C}">
      <dgm:prSet/>
      <dgm:spPr/>
      <dgm:t>
        <a:bodyPr/>
        <a:lstStyle/>
        <a:p>
          <a:endParaRPr lang="es-SV"/>
        </a:p>
      </dgm:t>
    </dgm:pt>
    <dgm:pt modelId="{AD09F705-EFBD-4552-9F8F-4B8C9D9D96C2}" type="sibTrans" cxnId="{4622C78F-26A0-4425-B47D-0AAEED367A4C}">
      <dgm:prSet/>
      <dgm:spPr/>
      <dgm:t>
        <a:bodyPr/>
        <a:lstStyle/>
        <a:p>
          <a:endParaRPr lang="es-SV"/>
        </a:p>
      </dgm:t>
    </dgm:pt>
    <dgm:pt modelId="{B5929DF5-CA81-4B80-B651-398E57A0A791}" type="pres">
      <dgm:prSet presAssocID="{CAC049A9-B777-4862-B4F5-EC1406C5EB17}" presName="linear" presStyleCnt="0">
        <dgm:presLayoutVars>
          <dgm:animLvl val="lvl"/>
          <dgm:resizeHandles val="exact"/>
        </dgm:presLayoutVars>
      </dgm:prSet>
      <dgm:spPr/>
    </dgm:pt>
    <dgm:pt modelId="{02448C3B-5432-46C2-9D83-FE8420974825}" type="pres">
      <dgm:prSet presAssocID="{1FB599F4-DA28-4146-9DCB-B20872C792C7}" presName="parentText" presStyleLbl="node1" presStyleIdx="0" presStyleCnt="2" custLinFactY="-1412" custLinFactNeighborX="7474" custLinFactNeighborY="-100000">
        <dgm:presLayoutVars>
          <dgm:chMax val="0"/>
          <dgm:bulletEnabled val="1"/>
        </dgm:presLayoutVars>
      </dgm:prSet>
      <dgm:spPr/>
    </dgm:pt>
    <dgm:pt modelId="{DE1546D9-B0B3-4F76-A252-681B615E3537}" type="pres">
      <dgm:prSet presAssocID="{EA138A86-8DDD-4B98-B5E4-A785D57A5019}" presName="spacer" presStyleCnt="0"/>
      <dgm:spPr/>
    </dgm:pt>
    <dgm:pt modelId="{316AA5EA-13AA-4B58-A446-4068FF0A223D}" type="pres">
      <dgm:prSet presAssocID="{48A132A1-283A-45A9-80C6-6024F424C8AC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82CBE126-DD8D-864D-9A85-568A12BB6E8D}" type="presOf" srcId="{CAC049A9-B777-4862-B4F5-EC1406C5EB17}" destId="{B5929DF5-CA81-4B80-B651-398E57A0A791}" srcOrd="0" destOrd="0" presId="urn:microsoft.com/office/officeart/2005/8/layout/vList2"/>
    <dgm:cxn modelId="{579BCD8B-2FB6-1E43-8D4D-AB918A490439}" type="presOf" srcId="{48A132A1-283A-45A9-80C6-6024F424C8AC}" destId="{316AA5EA-13AA-4B58-A446-4068FF0A223D}" srcOrd="0" destOrd="0" presId="urn:microsoft.com/office/officeart/2005/8/layout/vList2"/>
    <dgm:cxn modelId="{4622C78F-26A0-4425-B47D-0AAEED367A4C}" srcId="{CAC049A9-B777-4862-B4F5-EC1406C5EB17}" destId="{48A132A1-283A-45A9-80C6-6024F424C8AC}" srcOrd="1" destOrd="0" parTransId="{2D9B19C4-F197-462A-99FB-EADBE31DDA8B}" sibTransId="{AD09F705-EFBD-4552-9F8F-4B8C9D9D96C2}"/>
    <dgm:cxn modelId="{31D7CFAA-C927-2C4B-83B9-C7AAF8891ABF}" type="presOf" srcId="{1FB599F4-DA28-4146-9DCB-B20872C792C7}" destId="{02448C3B-5432-46C2-9D83-FE8420974825}" srcOrd="0" destOrd="0" presId="urn:microsoft.com/office/officeart/2005/8/layout/vList2"/>
    <dgm:cxn modelId="{F01EB3FD-0FAD-45FC-A0AA-9597C61F87D6}" srcId="{CAC049A9-B777-4862-B4F5-EC1406C5EB17}" destId="{1FB599F4-DA28-4146-9DCB-B20872C792C7}" srcOrd="0" destOrd="0" parTransId="{86CE0FBC-63F7-4B2F-8779-A46F1E954055}" sibTransId="{EA138A86-8DDD-4B98-B5E4-A785D57A5019}"/>
    <dgm:cxn modelId="{F2F99683-E4CD-2F4B-92A5-3CFB6EF60C44}" type="presParOf" srcId="{B5929DF5-CA81-4B80-B651-398E57A0A791}" destId="{02448C3B-5432-46C2-9D83-FE8420974825}" srcOrd="0" destOrd="0" presId="urn:microsoft.com/office/officeart/2005/8/layout/vList2"/>
    <dgm:cxn modelId="{0C32A7A5-D332-F749-8367-294B04801406}" type="presParOf" srcId="{B5929DF5-CA81-4B80-B651-398E57A0A791}" destId="{DE1546D9-B0B3-4F76-A252-681B615E3537}" srcOrd="1" destOrd="0" presId="urn:microsoft.com/office/officeart/2005/8/layout/vList2"/>
    <dgm:cxn modelId="{266B4FB4-2791-C646-A222-A933490609DB}" type="presParOf" srcId="{B5929DF5-CA81-4B80-B651-398E57A0A791}" destId="{316AA5EA-13AA-4B58-A446-4068FF0A223D}" srcOrd="2" destOrd="0" presId="urn:microsoft.com/office/officeart/2005/8/layout/vList2"/>
  </dgm:cxnLst>
  <dgm:bg>
    <a:noFill/>
  </dgm:bg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AC049A9-B777-4862-B4F5-EC1406C5EB17}" type="doc">
      <dgm:prSet loTypeId="urn:microsoft.com/office/officeart/2005/8/layout/vList2" loCatId="list" qsTypeId="urn:microsoft.com/office/officeart/2005/8/quickstyle/3d3" qsCatId="3D" csTypeId="urn:microsoft.com/office/officeart/2005/8/colors/accent2_2" csCatId="accent2" phldr="1"/>
      <dgm:spPr/>
      <dgm:t>
        <a:bodyPr/>
        <a:lstStyle/>
        <a:p>
          <a:endParaRPr lang="es-SV"/>
        </a:p>
      </dgm:t>
    </dgm:pt>
    <dgm:pt modelId="{1FB599F4-DA28-4146-9DCB-B20872C792C7}">
      <dgm:prSet/>
      <dgm:spPr/>
      <dgm:t>
        <a:bodyPr/>
        <a:lstStyle/>
        <a:p>
          <a:r>
            <a:rPr lang="en-US" dirty="0"/>
            <a:t>Jaime</a:t>
          </a:r>
          <a:r>
            <a:rPr lang="en-US" baseline="0" dirty="0"/>
            <a:t> Fernando </a:t>
          </a:r>
          <a:r>
            <a:rPr lang="en-US" baseline="0" dirty="0" err="1"/>
            <a:t>Berr</a:t>
          </a:r>
          <a:r>
            <a:rPr lang="es-ES" baseline="0" dirty="0" err="1"/>
            <a:t>íos</a:t>
          </a:r>
          <a:r>
            <a:rPr lang="es-ES" baseline="0" dirty="0"/>
            <a:t> </a:t>
          </a:r>
          <a:r>
            <a:rPr lang="es-ES" baseline="0" dirty="0" err="1"/>
            <a:t>Ortíz</a:t>
          </a:r>
          <a:endParaRPr lang="es-SV" dirty="0"/>
        </a:p>
      </dgm:t>
    </dgm:pt>
    <dgm:pt modelId="{86CE0FBC-63F7-4B2F-8779-A46F1E954055}" type="parTrans" cxnId="{F01EB3FD-0FAD-45FC-A0AA-9597C61F87D6}">
      <dgm:prSet/>
      <dgm:spPr/>
      <dgm:t>
        <a:bodyPr/>
        <a:lstStyle/>
        <a:p>
          <a:endParaRPr lang="es-SV"/>
        </a:p>
      </dgm:t>
    </dgm:pt>
    <dgm:pt modelId="{EA138A86-8DDD-4B98-B5E4-A785D57A5019}" type="sibTrans" cxnId="{F01EB3FD-0FAD-45FC-A0AA-9597C61F87D6}">
      <dgm:prSet/>
      <dgm:spPr/>
      <dgm:t>
        <a:bodyPr/>
        <a:lstStyle/>
        <a:p>
          <a:endParaRPr lang="es-SV"/>
        </a:p>
      </dgm:t>
    </dgm:pt>
    <dgm:pt modelId="{48A132A1-283A-45A9-80C6-6024F424C8AC}">
      <dgm:prSet/>
      <dgm:spPr/>
      <dgm:t>
        <a:bodyPr/>
        <a:lstStyle/>
        <a:p>
          <a:r>
            <a:rPr lang="en-US" dirty="0"/>
            <a:t>Bryan </a:t>
          </a:r>
          <a:r>
            <a:rPr lang="en-US" dirty="0" err="1"/>
            <a:t>Fabricio</a:t>
          </a:r>
          <a:r>
            <a:rPr lang="en-US" dirty="0"/>
            <a:t> </a:t>
          </a:r>
          <a:r>
            <a:rPr lang="en-US" dirty="0" err="1"/>
            <a:t>Sorto</a:t>
          </a:r>
          <a:r>
            <a:rPr lang="en-US" dirty="0"/>
            <a:t> Claros</a:t>
          </a:r>
          <a:endParaRPr lang="es-SV" dirty="0"/>
        </a:p>
      </dgm:t>
    </dgm:pt>
    <dgm:pt modelId="{2D9B19C4-F197-462A-99FB-EADBE31DDA8B}" type="parTrans" cxnId="{4622C78F-26A0-4425-B47D-0AAEED367A4C}">
      <dgm:prSet/>
      <dgm:spPr/>
      <dgm:t>
        <a:bodyPr/>
        <a:lstStyle/>
        <a:p>
          <a:endParaRPr lang="es-SV"/>
        </a:p>
      </dgm:t>
    </dgm:pt>
    <dgm:pt modelId="{AD09F705-EFBD-4552-9F8F-4B8C9D9D96C2}" type="sibTrans" cxnId="{4622C78F-26A0-4425-B47D-0AAEED367A4C}">
      <dgm:prSet/>
      <dgm:spPr/>
      <dgm:t>
        <a:bodyPr/>
        <a:lstStyle/>
        <a:p>
          <a:endParaRPr lang="es-SV"/>
        </a:p>
      </dgm:t>
    </dgm:pt>
    <dgm:pt modelId="{B5929DF5-CA81-4B80-B651-398E57A0A791}" type="pres">
      <dgm:prSet presAssocID="{CAC049A9-B777-4862-B4F5-EC1406C5EB17}" presName="linear" presStyleCnt="0">
        <dgm:presLayoutVars>
          <dgm:animLvl val="lvl"/>
          <dgm:resizeHandles val="exact"/>
        </dgm:presLayoutVars>
      </dgm:prSet>
      <dgm:spPr/>
    </dgm:pt>
    <dgm:pt modelId="{02448C3B-5432-46C2-9D83-FE8420974825}" type="pres">
      <dgm:prSet presAssocID="{1FB599F4-DA28-4146-9DCB-B20872C792C7}" presName="parentText" presStyleLbl="node1" presStyleIdx="0" presStyleCnt="2" custLinFactY="-1412" custLinFactNeighborX="7474" custLinFactNeighborY="-100000">
        <dgm:presLayoutVars>
          <dgm:chMax val="0"/>
          <dgm:bulletEnabled val="1"/>
        </dgm:presLayoutVars>
      </dgm:prSet>
      <dgm:spPr/>
    </dgm:pt>
    <dgm:pt modelId="{DE1546D9-B0B3-4F76-A252-681B615E3537}" type="pres">
      <dgm:prSet presAssocID="{EA138A86-8DDD-4B98-B5E4-A785D57A5019}" presName="spacer" presStyleCnt="0"/>
      <dgm:spPr/>
    </dgm:pt>
    <dgm:pt modelId="{316AA5EA-13AA-4B58-A446-4068FF0A223D}" type="pres">
      <dgm:prSet presAssocID="{48A132A1-283A-45A9-80C6-6024F424C8AC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105DC153-9CC5-584D-BC33-FAEB9A8E27EB}" type="presOf" srcId="{1FB599F4-DA28-4146-9DCB-B20872C792C7}" destId="{02448C3B-5432-46C2-9D83-FE8420974825}" srcOrd="0" destOrd="0" presId="urn:microsoft.com/office/officeart/2005/8/layout/vList2"/>
    <dgm:cxn modelId="{4622C78F-26A0-4425-B47D-0AAEED367A4C}" srcId="{CAC049A9-B777-4862-B4F5-EC1406C5EB17}" destId="{48A132A1-283A-45A9-80C6-6024F424C8AC}" srcOrd="1" destOrd="0" parTransId="{2D9B19C4-F197-462A-99FB-EADBE31DDA8B}" sibTransId="{AD09F705-EFBD-4552-9F8F-4B8C9D9D96C2}"/>
    <dgm:cxn modelId="{CDBB67AA-C281-9341-B09D-7B5915646EDB}" type="presOf" srcId="{48A132A1-283A-45A9-80C6-6024F424C8AC}" destId="{316AA5EA-13AA-4B58-A446-4068FF0A223D}" srcOrd="0" destOrd="0" presId="urn:microsoft.com/office/officeart/2005/8/layout/vList2"/>
    <dgm:cxn modelId="{8C8BCDBA-3517-6F42-9C0C-A6618671B4E5}" type="presOf" srcId="{CAC049A9-B777-4862-B4F5-EC1406C5EB17}" destId="{B5929DF5-CA81-4B80-B651-398E57A0A791}" srcOrd="0" destOrd="0" presId="urn:microsoft.com/office/officeart/2005/8/layout/vList2"/>
    <dgm:cxn modelId="{F01EB3FD-0FAD-45FC-A0AA-9597C61F87D6}" srcId="{CAC049A9-B777-4862-B4F5-EC1406C5EB17}" destId="{1FB599F4-DA28-4146-9DCB-B20872C792C7}" srcOrd="0" destOrd="0" parTransId="{86CE0FBC-63F7-4B2F-8779-A46F1E954055}" sibTransId="{EA138A86-8DDD-4B98-B5E4-A785D57A5019}"/>
    <dgm:cxn modelId="{3B1FBF86-3062-8A4D-9770-C3E23A55E18C}" type="presParOf" srcId="{B5929DF5-CA81-4B80-B651-398E57A0A791}" destId="{02448C3B-5432-46C2-9D83-FE8420974825}" srcOrd="0" destOrd="0" presId="urn:microsoft.com/office/officeart/2005/8/layout/vList2"/>
    <dgm:cxn modelId="{AFA00D55-93F1-C249-9118-CC710CDACD53}" type="presParOf" srcId="{B5929DF5-CA81-4B80-B651-398E57A0A791}" destId="{DE1546D9-B0B3-4F76-A252-681B615E3537}" srcOrd="1" destOrd="0" presId="urn:microsoft.com/office/officeart/2005/8/layout/vList2"/>
    <dgm:cxn modelId="{79D51F23-8BFE-BB40-B037-85489F6B6C20}" type="presParOf" srcId="{B5929DF5-CA81-4B80-B651-398E57A0A791}" destId="{316AA5EA-13AA-4B58-A446-4068FF0A223D}" srcOrd="2" destOrd="0" presId="urn:microsoft.com/office/officeart/2005/8/layout/vList2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AC049A9-B777-4862-B4F5-EC1406C5EB17}" type="doc">
      <dgm:prSet loTypeId="urn:microsoft.com/office/officeart/2005/8/layout/vList2" loCatId="list" qsTypeId="urn:microsoft.com/office/officeart/2005/8/quickstyle/3d3" qsCatId="3D" csTypeId="urn:microsoft.com/office/officeart/2005/8/colors/accent2_2" csCatId="accent2" phldr="1"/>
      <dgm:spPr/>
      <dgm:t>
        <a:bodyPr/>
        <a:lstStyle/>
        <a:p>
          <a:endParaRPr lang="es-SV"/>
        </a:p>
      </dgm:t>
    </dgm:pt>
    <dgm:pt modelId="{1FB599F4-DA28-4146-9DCB-B20872C792C7}">
      <dgm:prSet/>
      <dgm:spPr/>
      <dgm:t>
        <a:bodyPr/>
        <a:lstStyle/>
        <a:p>
          <a:pPr algn="l"/>
          <a:r>
            <a:rPr lang="es-ES" dirty="0"/>
            <a:t>Dar a conocer el significado, función e importancia de los gestores de bases de datos.</a:t>
          </a:r>
          <a:endParaRPr lang="es-SV" dirty="0"/>
        </a:p>
      </dgm:t>
    </dgm:pt>
    <dgm:pt modelId="{86CE0FBC-63F7-4B2F-8779-A46F1E954055}" type="parTrans" cxnId="{F01EB3FD-0FAD-45FC-A0AA-9597C61F87D6}">
      <dgm:prSet/>
      <dgm:spPr/>
      <dgm:t>
        <a:bodyPr/>
        <a:lstStyle/>
        <a:p>
          <a:endParaRPr lang="es-SV"/>
        </a:p>
      </dgm:t>
    </dgm:pt>
    <dgm:pt modelId="{EA138A86-8DDD-4B98-B5E4-A785D57A5019}" type="sibTrans" cxnId="{F01EB3FD-0FAD-45FC-A0AA-9597C61F87D6}">
      <dgm:prSet/>
      <dgm:spPr/>
      <dgm:t>
        <a:bodyPr/>
        <a:lstStyle/>
        <a:p>
          <a:endParaRPr lang="es-SV"/>
        </a:p>
      </dgm:t>
    </dgm:pt>
    <dgm:pt modelId="{48A132A1-283A-45A9-80C6-6024F424C8AC}">
      <dgm:prSet/>
      <dgm:spPr/>
      <dgm:t>
        <a:bodyPr/>
        <a:lstStyle/>
        <a:p>
          <a:r>
            <a:rPr lang="es-ES" dirty="0"/>
            <a:t>Explicar la utilización de Gestores de Bases de Datos en todas los ámbitos y la</a:t>
          </a:r>
          <a:endParaRPr lang="es-SV" dirty="0"/>
        </a:p>
        <a:p>
          <a:r>
            <a:rPr lang="es-SV" dirty="0"/>
            <a:t>eficacia del mismo.</a:t>
          </a:r>
        </a:p>
      </dgm:t>
    </dgm:pt>
    <dgm:pt modelId="{2D9B19C4-F197-462A-99FB-EADBE31DDA8B}" type="parTrans" cxnId="{4622C78F-26A0-4425-B47D-0AAEED367A4C}">
      <dgm:prSet/>
      <dgm:spPr/>
      <dgm:t>
        <a:bodyPr/>
        <a:lstStyle/>
        <a:p>
          <a:endParaRPr lang="es-SV"/>
        </a:p>
      </dgm:t>
    </dgm:pt>
    <dgm:pt modelId="{AD09F705-EFBD-4552-9F8F-4B8C9D9D96C2}" type="sibTrans" cxnId="{4622C78F-26A0-4425-B47D-0AAEED367A4C}">
      <dgm:prSet/>
      <dgm:spPr/>
      <dgm:t>
        <a:bodyPr/>
        <a:lstStyle/>
        <a:p>
          <a:endParaRPr lang="es-SV"/>
        </a:p>
      </dgm:t>
    </dgm:pt>
    <dgm:pt modelId="{B5929DF5-CA81-4B80-B651-398E57A0A791}" type="pres">
      <dgm:prSet presAssocID="{CAC049A9-B777-4862-B4F5-EC1406C5EB17}" presName="linear" presStyleCnt="0">
        <dgm:presLayoutVars>
          <dgm:animLvl val="lvl"/>
          <dgm:resizeHandles val="exact"/>
        </dgm:presLayoutVars>
      </dgm:prSet>
      <dgm:spPr/>
    </dgm:pt>
    <dgm:pt modelId="{02448C3B-5432-46C2-9D83-FE8420974825}" type="pres">
      <dgm:prSet presAssocID="{1FB599F4-DA28-4146-9DCB-B20872C792C7}" presName="parentText" presStyleLbl="node1" presStyleIdx="0" presStyleCnt="2" custLinFactY="-1412" custLinFactNeighborX="7474" custLinFactNeighborY="-100000">
        <dgm:presLayoutVars>
          <dgm:chMax val="0"/>
          <dgm:bulletEnabled val="1"/>
        </dgm:presLayoutVars>
      </dgm:prSet>
      <dgm:spPr/>
    </dgm:pt>
    <dgm:pt modelId="{DE1546D9-B0B3-4F76-A252-681B615E3537}" type="pres">
      <dgm:prSet presAssocID="{EA138A86-8DDD-4B98-B5E4-A785D57A5019}" presName="spacer" presStyleCnt="0"/>
      <dgm:spPr/>
    </dgm:pt>
    <dgm:pt modelId="{316AA5EA-13AA-4B58-A446-4068FF0A223D}" type="pres">
      <dgm:prSet presAssocID="{48A132A1-283A-45A9-80C6-6024F424C8AC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105DC153-9CC5-584D-BC33-FAEB9A8E27EB}" type="presOf" srcId="{1FB599F4-DA28-4146-9DCB-B20872C792C7}" destId="{02448C3B-5432-46C2-9D83-FE8420974825}" srcOrd="0" destOrd="0" presId="urn:microsoft.com/office/officeart/2005/8/layout/vList2"/>
    <dgm:cxn modelId="{4622C78F-26A0-4425-B47D-0AAEED367A4C}" srcId="{CAC049A9-B777-4862-B4F5-EC1406C5EB17}" destId="{48A132A1-283A-45A9-80C6-6024F424C8AC}" srcOrd="1" destOrd="0" parTransId="{2D9B19C4-F197-462A-99FB-EADBE31DDA8B}" sibTransId="{AD09F705-EFBD-4552-9F8F-4B8C9D9D96C2}"/>
    <dgm:cxn modelId="{CDBB67AA-C281-9341-B09D-7B5915646EDB}" type="presOf" srcId="{48A132A1-283A-45A9-80C6-6024F424C8AC}" destId="{316AA5EA-13AA-4B58-A446-4068FF0A223D}" srcOrd="0" destOrd="0" presId="urn:microsoft.com/office/officeart/2005/8/layout/vList2"/>
    <dgm:cxn modelId="{8C8BCDBA-3517-6F42-9C0C-A6618671B4E5}" type="presOf" srcId="{CAC049A9-B777-4862-B4F5-EC1406C5EB17}" destId="{B5929DF5-CA81-4B80-B651-398E57A0A791}" srcOrd="0" destOrd="0" presId="urn:microsoft.com/office/officeart/2005/8/layout/vList2"/>
    <dgm:cxn modelId="{F01EB3FD-0FAD-45FC-A0AA-9597C61F87D6}" srcId="{CAC049A9-B777-4862-B4F5-EC1406C5EB17}" destId="{1FB599F4-DA28-4146-9DCB-B20872C792C7}" srcOrd="0" destOrd="0" parTransId="{86CE0FBC-63F7-4B2F-8779-A46F1E954055}" sibTransId="{EA138A86-8DDD-4B98-B5E4-A785D57A5019}"/>
    <dgm:cxn modelId="{3B1FBF86-3062-8A4D-9770-C3E23A55E18C}" type="presParOf" srcId="{B5929DF5-CA81-4B80-B651-398E57A0A791}" destId="{02448C3B-5432-46C2-9D83-FE8420974825}" srcOrd="0" destOrd="0" presId="urn:microsoft.com/office/officeart/2005/8/layout/vList2"/>
    <dgm:cxn modelId="{AFA00D55-93F1-C249-9118-CC710CDACD53}" type="presParOf" srcId="{B5929DF5-CA81-4B80-B651-398E57A0A791}" destId="{DE1546D9-B0B3-4F76-A252-681B615E3537}" srcOrd="1" destOrd="0" presId="urn:microsoft.com/office/officeart/2005/8/layout/vList2"/>
    <dgm:cxn modelId="{79D51F23-8BFE-BB40-B037-85489F6B6C20}" type="presParOf" srcId="{B5929DF5-CA81-4B80-B651-398E57A0A791}" destId="{316AA5EA-13AA-4B58-A446-4068FF0A223D}" srcOrd="2" destOrd="0" presId="urn:microsoft.com/office/officeart/2005/8/layout/vList2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B977ADC8-758E-4197-842A-5451F1110733}" type="doc">
      <dgm:prSet loTypeId="urn:microsoft.com/office/officeart/2005/8/layout/vList2" loCatId="list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es-SV"/>
        </a:p>
      </dgm:t>
    </dgm:pt>
    <dgm:pt modelId="{F2A3DEAA-BF9C-483E-B0DC-004D1B782717}">
      <dgm:prSet/>
      <dgm:spPr>
        <a:solidFill>
          <a:schemeClr val="accent2"/>
        </a:solidFill>
      </dgm:spPr>
      <dgm:t>
        <a:bodyPr/>
        <a:lstStyle/>
        <a:p>
          <a:r>
            <a:rPr lang="es-ES"/>
            <a:t>1. Escalabilidad, estabilidad y seguridad.</a:t>
          </a:r>
          <a:endParaRPr lang="es-SV"/>
        </a:p>
      </dgm:t>
    </dgm:pt>
    <dgm:pt modelId="{9BB798CD-0144-42DD-911A-CF35E1999012}" type="parTrans" cxnId="{77B9D5D2-D014-4C50-BCEC-61FD8A58FA61}">
      <dgm:prSet/>
      <dgm:spPr/>
      <dgm:t>
        <a:bodyPr/>
        <a:lstStyle/>
        <a:p>
          <a:endParaRPr lang="es-SV"/>
        </a:p>
      </dgm:t>
    </dgm:pt>
    <dgm:pt modelId="{2883AF8C-527B-4231-8EBC-739DCD28E36F}" type="sibTrans" cxnId="{77B9D5D2-D014-4C50-BCEC-61FD8A58FA61}">
      <dgm:prSet/>
      <dgm:spPr/>
      <dgm:t>
        <a:bodyPr/>
        <a:lstStyle/>
        <a:p>
          <a:endParaRPr lang="es-SV"/>
        </a:p>
      </dgm:t>
    </dgm:pt>
    <dgm:pt modelId="{1035C200-29AC-469D-B4CC-BADBBB69B22C}">
      <dgm:prSet/>
      <dgm:spPr>
        <a:solidFill>
          <a:schemeClr val="accent2"/>
        </a:solidFill>
      </dgm:spPr>
      <dgm:t>
        <a:bodyPr/>
        <a:lstStyle/>
        <a:p>
          <a:r>
            <a:rPr lang="es-ES"/>
            <a:t>2. Permite administrar información de otros servidores de datos.</a:t>
          </a:r>
          <a:endParaRPr lang="es-SV"/>
        </a:p>
      </dgm:t>
    </dgm:pt>
    <dgm:pt modelId="{321E3CF3-D91D-4DD0-98AF-3168E0293C11}" type="parTrans" cxnId="{998E7713-1F60-4E2A-9487-1CE583674838}">
      <dgm:prSet/>
      <dgm:spPr/>
      <dgm:t>
        <a:bodyPr/>
        <a:lstStyle/>
        <a:p>
          <a:endParaRPr lang="es-SV"/>
        </a:p>
      </dgm:t>
    </dgm:pt>
    <dgm:pt modelId="{8B2AC93D-B1D8-43EC-B95C-B61E2F73A9BA}" type="sibTrans" cxnId="{998E7713-1F60-4E2A-9487-1CE583674838}">
      <dgm:prSet/>
      <dgm:spPr/>
      <dgm:t>
        <a:bodyPr/>
        <a:lstStyle/>
        <a:p>
          <a:endParaRPr lang="es-SV"/>
        </a:p>
      </dgm:t>
    </dgm:pt>
    <dgm:pt modelId="{4D5FFB00-94AE-4163-A6D1-83A869B85F58}">
      <dgm:prSet/>
      <dgm:spPr>
        <a:solidFill>
          <a:schemeClr val="accent2"/>
        </a:solidFill>
      </dgm:spPr>
      <dgm:t>
        <a:bodyPr/>
        <a:lstStyle/>
        <a:p>
          <a:r>
            <a:rPr lang="es-ES"/>
            <a:t>3. Permite trabajar en modo cliente-servidor, donde la información y datos se alojan en el servidor y las terminales o clientes de la red sólo acceden a la información.</a:t>
          </a:r>
          <a:endParaRPr lang="es-SV"/>
        </a:p>
      </dgm:t>
    </dgm:pt>
    <dgm:pt modelId="{A9789F0C-9564-4482-98B9-CDA5245D702F}" type="parTrans" cxnId="{3CB07533-9559-4032-91B6-EA45543B5278}">
      <dgm:prSet/>
      <dgm:spPr/>
      <dgm:t>
        <a:bodyPr/>
        <a:lstStyle/>
        <a:p>
          <a:endParaRPr lang="es-SV"/>
        </a:p>
      </dgm:t>
    </dgm:pt>
    <dgm:pt modelId="{539FFEF9-517A-420C-8A23-4FF88388ABEA}" type="sibTrans" cxnId="{3CB07533-9559-4032-91B6-EA45543B5278}">
      <dgm:prSet/>
      <dgm:spPr/>
      <dgm:t>
        <a:bodyPr/>
        <a:lstStyle/>
        <a:p>
          <a:endParaRPr lang="es-SV"/>
        </a:p>
      </dgm:t>
    </dgm:pt>
    <dgm:pt modelId="{D0519163-EFFC-4339-9BC2-2C4DC04D829E}" type="pres">
      <dgm:prSet presAssocID="{B977ADC8-758E-4197-842A-5451F1110733}" presName="linear" presStyleCnt="0">
        <dgm:presLayoutVars>
          <dgm:animLvl val="lvl"/>
          <dgm:resizeHandles val="exact"/>
        </dgm:presLayoutVars>
      </dgm:prSet>
      <dgm:spPr/>
    </dgm:pt>
    <dgm:pt modelId="{FC85E4C8-A8FE-4113-9564-C654F7E34603}" type="pres">
      <dgm:prSet presAssocID="{F2A3DEAA-BF9C-483E-B0DC-004D1B782717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DF49FF8B-42FE-48DB-A1B7-FF7C60FB1698}" type="pres">
      <dgm:prSet presAssocID="{2883AF8C-527B-4231-8EBC-739DCD28E36F}" presName="spacer" presStyleCnt="0"/>
      <dgm:spPr/>
    </dgm:pt>
    <dgm:pt modelId="{EC96C30C-341E-4B07-995B-9E807F01CF43}" type="pres">
      <dgm:prSet presAssocID="{1035C200-29AC-469D-B4CC-BADBBB69B22C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B8FD16BC-8F9A-41A5-8A4E-3916F7728164}" type="pres">
      <dgm:prSet presAssocID="{8B2AC93D-B1D8-43EC-B95C-B61E2F73A9BA}" presName="spacer" presStyleCnt="0"/>
      <dgm:spPr/>
    </dgm:pt>
    <dgm:pt modelId="{4341E97A-A33A-45D5-B7E4-2A69D79CDE93}" type="pres">
      <dgm:prSet presAssocID="{4D5FFB00-94AE-4163-A6D1-83A869B85F58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998E7713-1F60-4E2A-9487-1CE583674838}" srcId="{B977ADC8-758E-4197-842A-5451F1110733}" destId="{1035C200-29AC-469D-B4CC-BADBBB69B22C}" srcOrd="1" destOrd="0" parTransId="{321E3CF3-D91D-4DD0-98AF-3168E0293C11}" sibTransId="{8B2AC93D-B1D8-43EC-B95C-B61E2F73A9BA}"/>
    <dgm:cxn modelId="{3CB07533-9559-4032-91B6-EA45543B5278}" srcId="{B977ADC8-758E-4197-842A-5451F1110733}" destId="{4D5FFB00-94AE-4163-A6D1-83A869B85F58}" srcOrd="2" destOrd="0" parTransId="{A9789F0C-9564-4482-98B9-CDA5245D702F}" sibTransId="{539FFEF9-517A-420C-8A23-4FF88388ABEA}"/>
    <dgm:cxn modelId="{52515D5E-5EE2-401F-9B84-6696F52490FC}" type="presOf" srcId="{4D5FFB00-94AE-4163-A6D1-83A869B85F58}" destId="{4341E97A-A33A-45D5-B7E4-2A69D79CDE93}" srcOrd="0" destOrd="0" presId="urn:microsoft.com/office/officeart/2005/8/layout/vList2"/>
    <dgm:cxn modelId="{87E8658B-B7F6-4A6E-BC73-18B4A0B63B20}" type="presOf" srcId="{B977ADC8-758E-4197-842A-5451F1110733}" destId="{D0519163-EFFC-4339-9BC2-2C4DC04D829E}" srcOrd="0" destOrd="0" presId="urn:microsoft.com/office/officeart/2005/8/layout/vList2"/>
    <dgm:cxn modelId="{A9E0629B-5180-4D70-943C-97D38C5DAF3E}" type="presOf" srcId="{1035C200-29AC-469D-B4CC-BADBBB69B22C}" destId="{EC96C30C-341E-4B07-995B-9E807F01CF43}" srcOrd="0" destOrd="0" presId="urn:microsoft.com/office/officeart/2005/8/layout/vList2"/>
    <dgm:cxn modelId="{34A2B8C5-83C3-4C84-A2BF-1E93CBB925D0}" type="presOf" srcId="{F2A3DEAA-BF9C-483E-B0DC-004D1B782717}" destId="{FC85E4C8-A8FE-4113-9564-C654F7E34603}" srcOrd="0" destOrd="0" presId="urn:microsoft.com/office/officeart/2005/8/layout/vList2"/>
    <dgm:cxn modelId="{77B9D5D2-D014-4C50-BCEC-61FD8A58FA61}" srcId="{B977ADC8-758E-4197-842A-5451F1110733}" destId="{F2A3DEAA-BF9C-483E-B0DC-004D1B782717}" srcOrd="0" destOrd="0" parTransId="{9BB798CD-0144-42DD-911A-CF35E1999012}" sibTransId="{2883AF8C-527B-4231-8EBC-739DCD28E36F}"/>
    <dgm:cxn modelId="{6EB27C30-6BCE-4F02-9B90-BE482FF4EACF}" type="presParOf" srcId="{D0519163-EFFC-4339-9BC2-2C4DC04D829E}" destId="{FC85E4C8-A8FE-4113-9564-C654F7E34603}" srcOrd="0" destOrd="0" presId="urn:microsoft.com/office/officeart/2005/8/layout/vList2"/>
    <dgm:cxn modelId="{C9CDBAC6-644E-44A1-827B-332F186FB788}" type="presParOf" srcId="{D0519163-EFFC-4339-9BC2-2C4DC04D829E}" destId="{DF49FF8B-42FE-48DB-A1B7-FF7C60FB1698}" srcOrd="1" destOrd="0" presId="urn:microsoft.com/office/officeart/2005/8/layout/vList2"/>
    <dgm:cxn modelId="{61297AB3-493B-4A81-A6BA-38F852EEFD35}" type="presParOf" srcId="{D0519163-EFFC-4339-9BC2-2C4DC04D829E}" destId="{EC96C30C-341E-4B07-995B-9E807F01CF43}" srcOrd="2" destOrd="0" presId="urn:microsoft.com/office/officeart/2005/8/layout/vList2"/>
    <dgm:cxn modelId="{4A8DF80B-209D-4633-8837-D4E2D051CE26}" type="presParOf" srcId="{D0519163-EFFC-4339-9BC2-2C4DC04D829E}" destId="{B8FD16BC-8F9A-41A5-8A4E-3916F7728164}" srcOrd="3" destOrd="0" presId="urn:microsoft.com/office/officeart/2005/8/layout/vList2"/>
    <dgm:cxn modelId="{1E6AFD08-7A1A-4EB3-BC7A-36F78FD9CE84}" type="presParOf" srcId="{D0519163-EFFC-4339-9BC2-2C4DC04D829E}" destId="{4341E97A-A33A-45D5-B7E4-2A69D79CDE93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311EB7F1-6BB5-4597-8322-C5B48BBE33D7}" type="doc">
      <dgm:prSet loTypeId="urn:microsoft.com/office/officeart/2005/8/layout/vList2" loCatId="list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es-SV"/>
        </a:p>
      </dgm:t>
    </dgm:pt>
    <dgm:pt modelId="{4B40870D-5C4D-49D7-A507-72C43FD4D68D}">
      <dgm:prSet/>
      <dgm:spPr>
        <a:solidFill>
          <a:schemeClr val="accent2"/>
        </a:solidFill>
      </dgm:spPr>
      <dgm:t>
        <a:bodyPr/>
        <a:lstStyle/>
        <a:p>
          <a:r>
            <a:rPr lang="es-ES"/>
            <a:t>1.Velocidad al realizar las operaciones, lo que hace uno de los gestores con mejor rendimiento.</a:t>
          </a:r>
          <a:endParaRPr lang="es-SV"/>
        </a:p>
      </dgm:t>
    </dgm:pt>
    <dgm:pt modelId="{AE2C6451-3EB0-41F3-B81A-CEE410EF0037}" type="parTrans" cxnId="{16CFA308-6CA2-4168-88AD-DACF9F94C851}">
      <dgm:prSet/>
      <dgm:spPr/>
      <dgm:t>
        <a:bodyPr/>
        <a:lstStyle/>
        <a:p>
          <a:endParaRPr lang="es-SV"/>
        </a:p>
      </dgm:t>
    </dgm:pt>
    <dgm:pt modelId="{AEF2EA32-448A-4721-9195-B01A3BF39365}" type="sibTrans" cxnId="{16CFA308-6CA2-4168-88AD-DACF9F94C851}">
      <dgm:prSet/>
      <dgm:spPr/>
      <dgm:t>
        <a:bodyPr/>
        <a:lstStyle/>
        <a:p>
          <a:endParaRPr lang="es-SV"/>
        </a:p>
      </dgm:t>
    </dgm:pt>
    <dgm:pt modelId="{D4CCF64A-94A7-4766-93B7-A2EECC3F050B}">
      <dgm:prSet/>
      <dgm:spPr>
        <a:solidFill>
          <a:schemeClr val="accent2"/>
        </a:solidFill>
      </dgm:spPr>
      <dgm:t>
        <a:bodyPr/>
        <a:lstStyle/>
        <a:p>
          <a:r>
            <a:rPr lang="es-ES"/>
            <a:t>2. Facilidad de configuración e instalación, soporta gran variedad de sistemas operativos.</a:t>
          </a:r>
          <a:endParaRPr lang="es-SV"/>
        </a:p>
      </dgm:t>
    </dgm:pt>
    <dgm:pt modelId="{41C85A02-D8FA-4CAD-A773-EF413490E9C5}" type="parTrans" cxnId="{FB9AF6CD-AD35-4E64-844A-6D6A53323BA3}">
      <dgm:prSet/>
      <dgm:spPr/>
      <dgm:t>
        <a:bodyPr/>
        <a:lstStyle/>
        <a:p>
          <a:endParaRPr lang="es-SV"/>
        </a:p>
      </dgm:t>
    </dgm:pt>
    <dgm:pt modelId="{E1E5205F-FFA8-4925-80A5-F6DEEE575AF4}" type="sibTrans" cxnId="{FB9AF6CD-AD35-4E64-844A-6D6A53323BA3}">
      <dgm:prSet/>
      <dgm:spPr/>
      <dgm:t>
        <a:bodyPr/>
        <a:lstStyle/>
        <a:p>
          <a:endParaRPr lang="es-SV"/>
        </a:p>
      </dgm:t>
    </dgm:pt>
    <dgm:pt modelId="{BD5D7427-FBDB-4948-8879-14444F6CAE09}">
      <dgm:prSet/>
      <dgm:spPr>
        <a:solidFill>
          <a:schemeClr val="accent2"/>
        </a:solidFill>
      </dgm:spPr>
      <dgm:t>
        <a:bodyPr/>
        <a:lstStyle/>
        <a:p>
          <a:r>
            <a:rPr lang="es-ES"/>
            <a:t>3. El software MySQL usa la licencia GPL.</a:t>
          </a:r>
          <a:endParaRPr lang="es-SV"/>
        </a:p>
      </dgm:t>
    </dgm:pt>
    <dgm:pt modelId="{F300D848-7644-451F-8A9B-29BA9A8B8323}" type="parTrans" cxnId="{354F876E-AC6F-4DB0-9BEA-84927DDEA43A}">
      <dgm:prSet/>
      <dgm:spPr/>
      <dgm:t>
        <a:bodyPr/>
        <a:lstStyle/>
        <a:p>
          <a:endParaRPr lang="es-SV"/>
        </a:p>
      </dgm:t>
    </dgm:pt>
    <dgm:pt modelId="{7CCA04B7-5DE6-4C72-A290-F3BFA1182B7A}" type="sibTrans" cxnId="{354F876E-AC6F-4DB0-9BEA-84927DDEA43A}">
      <dgm:prSet/>
      <dgm:spPr/>
      <dgm:t>
        <a:bodyPr/>
        <a:lstStyle/>
        <a:p>
          <a:endParaRPr lang="es-SV"/>
        </a:p>
      </dgm:t>
    </dgm:pt>
    <dgm:pt modelId="{5018A514-EA64-479F-A90E-778DFB57F3B9}" type="pres">
      <dgm:prSet presAssocID="{311EB7F1-6BB5-4597-8322-C5B48BBE33D7}" presName="linear" presStyleCnt="0">
        <dgm:presLayoutVars>
          <dgm:animLvl val="lvl"/>
          <dgm:resizeHandles val="exact"/>
        </dgm:presLayoutVars>
      </dgm:prSet>
      <dgm:spPr/>
    </dgm:pt>
    <dgm:pt modelId="{68D88974-B01B-4D6F-AE64-B88CABEA0B1C}" type="pres">
      <dgm:prSet presAssocID="{4B40870D-5C4D-49D7-A507-72C43FD4D68D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60148A42-DFBF-4745-9280-AEF383760172}" type="pres">
      <dgm:prSet presAssocID="{AEF2EA32-448A-4721-9195-B01A3BF39365}" presName="spacer" presStyleCnt="0"/>
      <dgm:spPr/>
    </dgm:pt>
    <dgm:pt modelId="{8108980D-7B06-4311-B9C2-B7CD6DA2AB19}" type="pres">
      <dgm:prSet presAssocID="{D4CCF64A-94A7-4766-93B7-A2EECC3F050B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DFA3EE76-7F7A-4412-A3E8-19F8429A4537}" type="pres">
      <dgm:prSet presAssocID="{E1E5205F-FFA8-4925-80A5-F6DEEE575AF4}" presName="spacer" presStyleCnt="0"/>
      <dgm:spPr/>
    </dgm:pt>
    <dgm:pt modelId="{BEC57011-7126-4045-8D8C-42B4F168DC42}" type="pres">
      <dgm:prSet presAssocID="{BD5D7427-FBDB-4948-8879-14444F6CAE09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4E3FF502-D98B-4A83-8E10-AEED9EF6D0C7}" type="presOf" srcId="{BD5D7427-FBDB-4948-8879-14444F6CAE09}" destId="{BEC57011-7126-4045-8D8C-42B4F168DC42}" srcOrd="0" destOrd="0" presId="urn:microsoft.com/office/officeart/2005/8/layout/vList2"/>
    <dgm:cxn modelId="{16CFA308-6CA2-4168-88AD-DACF9F94C851}" srcId="{311EB7F1-6BB5-4597-8322-C5B48BBE33D7}" destId="{4B40870D-5C4D-49D7-A507-72C43FD4D68D}" srcOrd="0" destOrd="0" parTransId="{AE2C6451-3EB0-41F3-B81A-CEE410EF0037}" sibTransId="{AEF2EA32-448A-4721-9195-B01A3BF39365}"/>
    <dgm:cxn modelId="{354F876E-AC6F-4DB0-9BEA-84927DDEA43A}" srcId="{311EB7F1-6BB5-4597-8322-C5B48BBE33D7}" destId="{BD5D7427-FBDB-4948-8879-14444F6CAE09}" srcOrd="2" destOrd="0" parTransId="{F300D848-7644-451F-8A9B-29BA9A8B8323}" sibTransId="{7CCA04B7-5DE6-4C72-A290-F3BFA1182B7A}"/>
    <dgm:cxn modelId="{23B95092-7827-40F7-BD93-DA2A45E9CF9A}" type="presOf" srcId="{4B40870D-5C4D-49D7-A507-72C43FD4D68D}" destId="{68D88974-B01B-4D6F-AE64-B88CABEA0B1C}" srcOrd="0" destOrd="0" presId="urn:microsoft.com/office/officeart/2005/8/layout/vList2"/>
    <dgm:cxn modelId="{A68A41A7-DFFC-450E-BF8B-B4EBCA19A0E5}" type="presOf" srcId="{D4CCF64A-94A7-4766-93B7-A2EECC3F050B}" destId="{8108980D-7B06-4311-B9C2-B7CD6DA2AB19}" srcOrd="0" destOrd="0" presId="urn:microsoft.com/office/officeart/2005/8/layout/vList2"/>
    <dgm:cxn modelId="{581FCDB2-77F1-4005-AA55-5B5D34C9592A}" type="presOf" srcId="{311EB7F1-6BB5-4597-8322-C5B48BBE33D7}" destId="{5018A514-EA64-479F-A90E-778DFB57F3B9}" srcOrd="0" destOrd="0" presId="urn:microsoft.com/office/officeart/2005/8/layout/vList2"/>
    <dgm:cxn modelId="{FB9AF6CD-AD35-4E64-844A-6D6A53323BA3}" srcId="{311EB7F1-6BB5-4597-8322-C5B48BBE33D7}" destId="{D4CCF64A-94A7-4766-93B7-A2EECC3F050B}" srcOrd="1" destOrd="0" parTransId="{41C85A02-D8FA-4CAD-A773-EF413490E9C5}" sibTransId="{E1E5205F-FFA8-4925-80A5-F6DEEE575AF4}"/>
    <dgm:cxn modelId="{BBF7F2DE-9CEE-43D1-BF48-07FB935847EF}" type="presParOf" srcId="{5018A514-EA64-479F-A90E-778DFB57F3B9}" destId="{68D88974-B01B-4D6F-AE64-B88CABEA0B1C}" srcOrd="0" destOrd="0" presId="urn:microsoft.com/office/officeart/2005/8/layout/vList2"/>
    <dgm:cxn modelId="{066C924E-3E77-4CB7-B589-D55D671B5187}" type="presParOf" srcId="{5018A514-EA64-479F-A90E-778DFB57F3B9}" destId="{60148A42-DFBF-4745-9280-AEF383760172}" srcOrd="1" destOrd="0" presId="urn:microsoft.com/office/officeart/2005/8/layout/vList2"/>
    <dgm:cxn modelId="{6F741BA7-DC1F-4E32-82EB-9E919C6E9317}" type="presParOf" srcId="{5018A514-EA64-479F-A90E-778DFB57F3B9}" destId="{8108980D-7B06-4311-B9C2-B7CD6DA2AB19}" srcOrd="2" destOrd="0" presId="urn:microsoft.com/office/officeart/2005/8/layout/vList2"/>
    <dgm:cxn modelId="{080343D0-6251-4A51-80B4-B6CD46F6FB2E}" type="presParOf" srcId="{5018A514-EA64-479F-A90E-778DFB57F3B9}" destId="{DFA3EE76-7F7A-4412-A3E8-19F8429A4537}" srcOrd="3" destOrd="0" presId="urn:microsoft.com/office/officeart/2005/8/layout/vList2"/>
    <dgm:cxn modelId="{3DAA9548-957C-4A7E-9DD6-93CAEB8626DA}" type="presParOf" srcId="{5018A514-EA64-479F-A90E-778DFB57F3B9}" destId="{BEC57011-7126-4045-8D8C-42B4F168DC42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FD4DC9B8-AC58-40D2-8322-B92789F0D7D1}" type="doc">
      <dgm:prSet loTypeId="urn:microsoft.com/office/officeart/2005/8/layout/vList2" loCatId="list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es-SV"/>
        </a:p>
      </dgm:t>
    </dgm:pt>
    <dgm:pt modelId="{BF5D6149-117B-4DD7-8B86-5B2B145B4E5E}">
      <dgm:prSet/>
      <dgm:spPr>
        <a:solidFill>
          <a:schemeClr val="accent2"/>
        </a:solidFill>
      </dgm:spPr>
      <dgm:t>
        <a:bodyPr/>
        <a:lstStyle/>
        <a:p>
          <a:r>
            <a:rPr lang="es-ES"/>
            <a:t>1. Un gran porcentaje de las utilidades de MySQL no están documentadas.</a:t>
          </a:r>
          <a:endParaRPr lang="es-SV"/>
        </a:p>
      </dgm:t>
    </dgm:pt>
    <dgm:pt modelId="{18A53E1E-6155-4E0C-B4C0-B5BBACECC715}" type="parTrans" cxnId="{8F0701D9-6D1D-471A-A2A6-1C1214062E28}">
      <dgm:prSet/>
      <dgm:spPr/>
      <dgm:t>
        <a:bodyPr/>
        <a:lstStyle/>
        <a:p>
          <a:endParaRPr lang="es-SV"/>
        </a:p>
      </dgm:t>
    </dgm:pt>
    <dgm:pt modelId="{C9B48550-D1F1-4376-8A45-85A4A694140E}" type="sibTrans" cxnId="{8F0701D9-6D1D-471A-A2A6-1C1214062E28}">
      <dgm:prSet/>
      <dgm:spPr/>
      <dgm:t>
        <a:bodyPr/>
        <a:lstStyle/>
        <a:p>
          <a:endParaRPr lang="es-SV"/>
        </a:p>
      </dgm:t>
    </dgm:pt>
    <dgm:pt modelId="{DB615FC8-2B19-4E92-9D23-B293502D92EC}">
      <dgm:prSet/>
      <dgm:spPr>
        <a:solidFill>
          <a:schemeClr val="accent2"/>
        </a:solidFill>
      </dgm:spPr>
      <dgm:t>
        <a:bodyPr/>
        <a:lstStyle/>
        <a:p>
          <a:r>
            <a:rPr lang="es-ES"/>
            <a:t>2. No es intuitivo como otros programas (ACCESS).</a:t>
          </a:r>
          <a:endParaRPr lang="es-SV"/>
        </a:p>
      </dgm:t>
    </dgm:pt>
    <dgm:pt modelId="{39773236-003F-49E0-BA71-3BF7E62CDFE8}" type="parTrans" cxnId="{00E3C802-2283-4BD6-989D-4AB8BC630D93}">
      <dgm:prSet/>
      <dgm:spPr/>
      <dgm:t>
        <a:bodyPr/>
        <a:lstStyle/>
        <a:p>
          <a:endParaRPr lang="es-SV"/>
        </a:p>
      </dgm:t>
    </dgm:pt>
    <dgm:pt modelId="{C42A2C96-3DFF-4E6A-A7F9-0D435725EAE9}" type="sibTrans" cxnId="{00E3C802-2283-4BD6-989D-4AB8BC630D93}">
      <dgm:prSet/>
      <dgm:spPr/>
      <dgm:t>
        <a:bodyPr/>
        <a:lstStyle/>
        <a:p>
          <a:endParaRPr lang="es-SV"/>
        </a:p>
      </dgm:t>
    </dgm:pt>
    <dgm:pt modelId="{5AECF74A-412C-479D-A062-D9EFBB8BA55E}" type="pres">
      <dgm:prSet presAssocID="{FD4DC9B8-AC58-40D2-8322-B92789F0D7D1}" presName="linear" presStyleCnt="0">
        <dgm:presLayoutVars>
          <dgm:animLvl val="lvl"/>
          <dgm:resizeHandles val="exact"/>
        </dgm:presLayoutVars>
      </dgm:prSet>
      <dgm:spPr/>
    </dgm:pt>
    <dgm:pt modelId="{3EECD485-1E22-4ACE-B9D0-E406A739FD05}" type="pres">
      <dgm:prSet presAssocID="{BF5D6149-117B-4DD7-8B86-5B2B145B4E5E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103ABDA8-DE90-4A42-85D8-372F112AE1F5}" type="pres">
      <dgm:prSet presAssocID="{C9B48550-D1F1-4376-8A45-85A4A694140E}" presName="spacer" presStyleCnt="0"/>
      <dgm:spPr/>
    </dgm:pt>
    <dgm:pt modelId="{DB36FDC6-6261-425B-A017-06B00091FCB0}" type="pres">
      <dgm:prSet presAssocID="{DB615FC8-2B19-4E92-9D23-B293502D92EC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00E3C802-2283-4BD6-989D-4AB8BC630D93}" srcId="{FD4DC9B8-AC58-40D2-8322-B92789F0D7D1}" destId="{DB615FC8-2B19-4E92-9D23-B293502D92EC}" srcOrd="1" destOrd="0" parTransId="{39773236-003F-49E0-BA71-3BF7E62CDFE8}" sibTransId="{C42A2C96-3DFF-4E6A-A7F9-0D435725EAE9}"/>
    <dgm:cxn modelId="{60513A30-3919-4A3B-A43B-DE8FB4DCDE0B}" type="presOf" srcId="{BF5D6149-117B-4DD7-8B86-5B2B145B4E5E}" destId="{3EECD485-1E22-4ACE-B9D0-E406A739FD05}" srcOrd="0" destOrd="0" presId="urn:microsoft.com/office/officeart/2005/8/layout/vList2"/>
    <dgm:cxn modelId="{C997D933-D74C-4F73-838B-6B5D5A92A5AC}" type="presOf" srcId="{FD4DC9B8-AC58-40D2-8322-B92789F0D7D1}" destId="{5AECF74A-412C-479D-A062-D9EFBB8BA55E}" srcOrd="0" destOrd="0" presId="urn:microsoft.com/office/officeart/2005/8/layout/vList2"/>
    <dgm:cxn modelId="{9DCA18AC-D788-4456-BB8B-D919CD1958F3}" type="presOf" srcId="{DB615FC8-2B19-4E92-9D23-B293502D92EC}" destId="{DB36FDC6-6261-425B-A017-06B00091FCB0}" srcOrd="0" destOrd="0" presId="urn:microsoft.com/office/officeart/2005/8/layout/vList2"/>
    <dgm:cxn modelId="{8F0701D9-6D1D-471A-A2A6-1C1214062E28}" srcId="{FD4DC9B8-AC58-40D2-8322-B92789F0D7D1}" destId="{BF5D6149-117B-4DD7-8B86-5B2B145B4E5E}" srcOrd="0" destOrd="0" parTransId="{18A53E1E-6155-4E0C-B4C0-B5BBACECC715}" sibTransId="{C9B48550-D1F1-4376-8A45-85A4A694140E}"/>
    <dgm:cxn modelId="{539ACE38-B2E4-414C-8761-B2922E4A799B}" type="presParOf" srcId="{5AECF74A-412C-479D-A062-D9EFBB8BA55E}" destId="{3EECD485-1E22-4ACE-B9D0-E406A739FD05}" srcOrd="0" destOrd="0" presId="urn:microsoft.com/office/officeart/2005/8/layout/vList2"/>
    <dgm:cxn modelId="{F9BB5AA0-41C0-49EB-AD7E-2A561B3C3377}" type="presParOf" srcId="{5AECF74A-412C-479D-A062-D9EFBB8BA55E}" destId="{103ABDA8-DE90-4A42-85D8-372F112AE1F5}" srcOrd="1" destOrd="0" presId="urn:microsoft.com/office/officeart/2005/8/layout/vList2"/>
    <dgm:cxn modelId="{CB9139A6-B26F-4640-9B2E-C50B31BFD5FC}" type="presParOf" srcId="{5AECF74A-412C-479D-A062-D9EFBB8BA55E}" destId="{DB36FDC6-6261-425B-A017-06B00091FCB0}" srcOrd="2" destOrd="0" presId="urn:microsoft.com/office/officeart/2005/8/layout/vList2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17F5CBCC-1808-4DC5-AC33-BDAB1F2EB7DB}" type="doc">
      <dgm:prSet loTypeId="urn:microsoft.com/office/officeart/2005/8/layout/vList3" loCatId="list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es-SV"/>
        </a:p>
      </dgm:t>
    </dgm:pt>
    <dgm:pt modelId="{B4C8A3D3-6ED0-4B5B-BD92-D535D4C361F6}">
      <dgm:prSet custT="1"/>
      <dgm:spPr>
        <a:solidFill>
          <a:srgbClr val="4A1E22"/>
        </a:solidFill>
      </dgm:spPr>
      <dgm:t>
        <a:bodyPr/>
        <a:lstStyle/>
        <a:p>
          <a:r>
            <a:rPr lang="es-ES" sz="2800" dirty="0"/>
            <a:t>Conclusión</a:t>
          </a:r>
          <a:endParaRPr lang="es-SV" sz="2800" dirty="0"/>
        </a:p>
      </dgm:t>
    </dgm:pt>
    <dgm:pt modelId="{CC756C00-1060-45D7-9334-97F9295B889F}" type="parTrans" cxnId="{237B6720-563F-4D96-9ACE-74D1ADC7C968}">
      <dgm:prSet/>
      <dgm:spPr/>
      <dgm:t>
        <a:bodyPr/>
        <a:lstStyle/>
        <a:p>
          <a:endParaRPr lang="es-SV"/>
        </a:p>
      </dgm:t>
    </dgm:pt>
    <dgm:pt modelId="{0C17B021-04AE-478E-BFD3-FEAAAE0BC6C5}" type="sibTrans" cxnId="{237B6720-563F-4D96-9ACE-74D1ADC7C968}">
      <dgm:prSet/>
      <dgm:spPr/>
      <dgm:t>
        <a:bodyPr/>
        <a:lstStyle/>
        <a:p>
          <a:endParaRPr lang="es-SV"/>
        </a:p>
      </dgm:t>
    </dgm:pt>
    <dgm:pt modelId="{A2678103-2466-4D9A-9DBD-C0D755FA9A69}" type="pres">
      <dgm:prSet presAssocID="{17F5CBCC-1808-4DC5-AC33-BDAB1F2EB7DB}" presName="linearFlow" presStyleCnt="0">
        <dgm:presLayoutVars>
          <dgm:dir/>
          <dgm:resizeHandles val="exact"/>
        </dgm:presLayoutVars>
      </dgm:prSet>
      <dgm:spPr/>
    </dgm:pt>
    <dgm:pt modelId="{8CF23BBB-E920-48B4-ACAC-4A73FB3A2DFF}" type="pres">
      <dgm:prSet presAssocID="{B4C8A3D3-6ED0-4B5B-BD92-D535D4C361F6}" presName="composite" presStyleCnt="0"/>
      <dgm:spPr/>
    </dgm:pt>
    <dgm:pt modelId="{FF1D7473-9271-45EE-BCAC-5D4F5FCF26BD}" type="pres">
      <dgm:prSet presAssocID="{B4C8A3D3-6ED0-4B5B-BD92-D535D4C361F6}" presName="imgShp" presStyleLbl="fgImgPlace1" presStyleIdx="0" presStyleCnt="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87669100-6B2D-422A-B2E6-76FF653956F3}" type="pres">
      <dgm:prSet presAssocID="{B4C8A3D3-6ED0-4B5B-BD92-D535D4C361F6}" presName="txShp" presStyleLbl="node1" presStyleIdx="0" presStyleCnt="1">
        <dgm:presLayoutVars>
          <dgm:bulletEnabled val="1"/>
        </dgm:presLayoutVars>
      </dgm:prSet>
      <dgm:spPr/>
    </dgm:pt>
  </dgm:ptLst>
  <dgm:cxnLst>
    <dgm:cxn modelId="{EA72DC04-B622-455C-AEA3-B15A669B86BB}" type="presOf" srcId="{17F5CBCC-1808-4DC5-AC33-BDAB1F2EB7DB}" destId="{A2678103-2466-4D9A-9DBD-C0D755FA9A69}" srcOrd="0" destOrd="0" presId="urn:microsoft.com/office/officeart/2005/8/layout/vList3"/>
    <dgm:cxn modelId="{237B6720-563F-4D96-9ACE-74D1ADC7C968}" srcId="{17F5CBCC-1808-4DC5-AC33-BDAB1F2EB7DB}" destId="{B4C8A3D3-6ED0-4B5B-BD92-D535D4C361F6}" srcOrd="0" destOrd="0" parTransId="{CC756C00-1060-45D7-9334-97F9295B889F}" sibTransId="{0C17B021-04AE-478E-BFD3-FEAAAE0BC6C5}"/>
    <dgm:cxn modelId="{7F66AE71-85E2-43E0-AD31-FF06665F3E97}" type="presOf" srcId="{B4C8A3D3-6ED0-4B5B-BD92-D535D4C361F6}" destId="{87669100-6B2D-422A-B2E6-76FF653956F3}" srcOrd="0" destOrd="0" presId="urn:microsoft.com/office/officeart/2005/8/layout/vList3"/>
    <dgm:cxn modelId="{D9283076-CB8F-4D34-A080-7EC4CF336216}" type="presParOf" srcId="{A2678103-2466-4D9A-9DBD-C0D755FA9A69}" destId="{8CF23BBB-E920-48B4-ACAC-4A73FB3A2DFF}" srcOrd="0" destOrd="0" presId="urn:microsoft.com/office/officeart/2005/8/layout/vList3"/>
    <dgm:cxn modelId="{5ABFA8BF-5F7D-4F60-AFCB-D35D5210C5DB}" type="presParOf" srcId="{8CF23BBB-E920-48B4-ACAC-4A73FB3A2DFF}" destId="{FF1D7473-9271-45EE-BCAC-5D4F5FCF26BD}" srcOrd="0" destOrd="0" presId="urn:microsoft.com/office/officeart/2005/8/layout/vList3"/>
    <dgm:cxn modelId="{CBDBE525-F03F-4A8C-BFDB-899D2524A22F}" type="presParOf" srcId="{8CF23BBB-E920-48B4-ACAC-4A73FB3A2DFF}" destId="{87669100-6B2D-422A-B2E6-76FF653956F3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0E85D8-0865-4FB3-9A47-3D2A5EE0306A}">
      <dsp:nvSpPr>
        <dsp:cNvPr id="0" name=""/>
        <dsp:cNvSpPr/>
      </dsp:nvSpPr>
      <dsp:spPr>
        <a:xfrm>
          <a:off x="0" y="800"/>
          <a:ext cx="6599583" cy="2386800"/>
        </a:xfrm>
        <a:prstGeom prst="roundRect">
          <a:avLst/>
        </a:prstGeom>
        <a:solidFill>
          <a:srgbClr val="00B0F0"/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0" tIns="228600" rIns="228600" bIns="228600" numCol="1" spcCol="1270" anchor="ctr" anchorCtr="0">
          <a:noAutofit/>
        </a:bodyPr>
        <a:lstStyle/>
        <a:p>
          <a:pPr marL="0" lvl="0" indent="0" algn="ctr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6000" kern="1200" dirty="0"/>
            <a:t>Conexiones de Bases de Datos</a:t>
          </a:r>
          <a:endParaRPr lang="es-SV" sz="6000" kern="1200" dirty="0"/>
        </a:p>
      </dsp:txBody>
      <dsp:txXfrm>
        <a:off x="116514" y="117314"/>
        <a:ext cx="6366555" cy="2153772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669100-6B2D-422A-B2E6-76FF653956F3}">
      <dsp:nvSpPr>
        <dsp:cNvPr id="0" name=""/>
        <dsp:cNvSpPr/>
      </dsp:nvSpPr>
      <dsp:spPr>
        <a:xfrm rot="10800000">
          <a:off x="1591038" y="0"/>
          <a:ext cx="4375214" cy="1956045"/>
        </a:xfrm>
        <a:prstGeom prst="homePlate">
          <a:avLst/>
        </a:prstGeom>
        <a:solidFill>
          <a:srgbClr val="4A1E22"/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62562" tIns="106680" rIns="199136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800" kern="1200" dirty="0"/>
            <a:t>Conclusión</a:t>
          </a:r>
          <a:endParaRPr lang="es-SV" sz="2800" kern="1200" dirty="0"/>
        </a:p>
      </dsp:txBody>
      <dsp:txXfrm rot="10800000">
        <a:off x="2080049" y="0"/>
        <a:ext cx="3886203" cy="1956045"/>
      </dsp:txXfrm>
    </dsp:sp>
    <dsp:sp modelId="{FF1D7473-9271-45EE-BCAC-5D4F5FCF26BD}">
      <dsp:nvSpPr>
        <dsp:cNvPr id="0" name=""/>
        <dsp:cNvSpPr/>
      </dsp:nvSpPr>
      <dsp:spPr>
        <a:xfrm>
          <a:off x="613016" y="0"/>
          <a:ext cx="1956045" cy="1956045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040E029-664D-4883-AD9A-A557CD54A284}">
      <dsp:nvSpPr>
        <dsp:cNvPr id="0" name=""/>
        <dsp:cNvSpPr/>
      </dsp:nvSpPr>
      <dsp:spPr>
        <a:xfrm>
          <a:off x="0" y="206015"/>
          <a:ext cx="10185009" cy="3162261"/>
        </a:xfrm>
        <a:prstGeom prst="roundRect">
          <a:avLst/>
        </a:prstGeom>
        <a:solidFill>
          <a:srgbClr val="002060"/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800" kern="1200" dirty="0"/>
            <a:t>Como parte de nosotros en el trabajo realizado, concluimos y nos damos cuenta de los múltiples beneficios que conlleva el manejo de Gestores de Bases de Datos y la función que ellos poseen.</a:t>
          </a:r>
          <a:endParaRPr lang="es-SV" sz="3800" kern="1200" dirty="0"/>
        </a:p>
      </dsp:txBody>
      <dsp:txXfrm>
        <a:off x="154369" y="360384"/>
        <a:ext cx="9876271" cy="2853523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669100-6B2D-422A-B2E6-76FF653956F3}">
      <dsp:nvSpPr>
        <dsp:cNvPr id="0" name=""/>
        <dsp:cNvSpPr/>
      </dsp:nvSpPr>
      <dsp:spPr>
        <a:xfrm rot="10800000">
          <a:off x="1591038" y="0"/>
          <a:ext cx="4375214" cy="1956045"/>
        </a:xfrm>
        <a:prstGeom prst="homePlate">
          <a:avLst/>
        </a:prstGeom>
        <a:solidFill>
          <a:srgbClr val="491D20"/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62562" tIns="106680" rIns="199136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800" kern="1200" dirty="0"/>
            <a:t>Recomendación</a:t>
          </a:r>
          <a:endParaRPr lang="es-SV" sz="2800" kern="1200" dirty="0"/>
        </a:p>
      </dsp:txBody>
      <dsp:txXfrm rot="10800000">
        <a:off x="2080049" y="0"/>
        <a:ext cx="3886203" cy="1956045"/>
      </dsp:txXfrm>
    </dsp:sp>
    <dsp:sp modelId="{FF1D7473-9271-45EE-BCAC-5D4F5FCF26BD}">
      <dsp:nvSpPr>
        <dsp:cNvPr id="0" name=""/>
        <dsp:cNvSpPr/>
      </dsp:nvSpPr>
      <dsp:spPr>
        <a:xfrm>
          <a:off x="613016" y="0"/>
          <a:ext cx="1956045" cy="1956045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CC97572-DDC2-44B7-AB10-C2223E4D265D}">
      <dsp:nvSpPr>
        <dsp:cNvPr id="0" name=""/>
        <dsp:cNvSpPr/>
      </dsp:nvSpPr>
      <dsp:spPr>
        <a:xfrm>
          <a:off x="0" y="158258"/>
          <a:ext cx="7024744" cy="1551420"/>
        </a:xfrm>
        <a:prstGeom prst="roundRect">
          <a:avLst/>
        </a:prstGeom>
        <a:solidFill>
          <a:srgbClr val="002060"/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C" sz="3900" kern="1200"/>
            <a:t>En pocas palabras ellos quieren contratar a alguien como ellos…</a:t>
          </a:r>
          <a:endParaRPr lang="es-SV" sz="3900" kern="1200"/>
        </a:p>
      </dsp:txBody>
      <dsp:txXfrm>
        <a:off x="75734" y="233992"/>
        <a:ext cx="6873276" cy="1399952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248B07-54B8-4B62-B296-1B2BAAA6AF19}">
      <dsp:nvSpPr>
        <dsp:cNvPr id="0" name=""/>
        <dsp:cNvSpPr/>
      </dsp:nvSpPr>
      <dsp:spPr>
        <a:xfrm>
          <a:off x="0" y="275964"/>
          <a:ext cx="9903655" cy="4639050"/>
        </a:xfrm>
        <a:prstGeom prst="roundRect">
          <a:avLst/>
        </a:prstGeom>
        <a:solidFill>
          <a:srgbClr val="002060"/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C" sz="6500" kern="1200" dirty="0"/>
            <a:t>Pero la verdad es casi imposible que encuentren a alguien con esas características.</a:t>
          </a:r>
          <a:endParaRPr lang="es-SV" sz="6500" kern="1200" dirty="0"/>
        </a:p>
      </dsp:txBody>
      <dsp:txXfrm>
        <a:off x="226460" y="502424"/>
        <a:ext cx="9450735" cy="4186130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6BE8BF1-A428-4FC4-A90A-9A1B80FCBF05}">
      <dsp:nvSpPr>
        <dsp:cNvPr id="0" name=""/>
        <dsp:cNvSpPr/>
      </dsp:nvSpPr>
      <dsp:spPr>
        <a:xfrm>
          <a:off x="0" y="169127"/>
          <a:ext cx="7404434" cy="983384"/>
        </a:xfrm>
        <a:prstGeom prst="roundRect">
          <a:avLst/>
        </a:prstGeom>
        <a:solidFill>
          <a:srgbClr val="002060"/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C" sz="4100" kern="1200" dirty="0"/>
            <a:t>Entonces, ¿Qué se puede hacer?</a:t>
          </a:r>
          <a:endParaRPr lang="es-SV" sz="4100" kern="1200" dirty="0"/>
        </a:p>
      </dsp:txBody>
      <dsp:txXfrm>
        <a:off x="48005" y="217132"/>
        <a:ext cx="7308424" cy="887374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D913F9-B7C6-459E-A900-CDA913B86C68}">
      <dsp:nvSpPr>
        <dsp:cNvPr id="0" name=""/>
        <dsp:cNvSpPr/>
      </dsp:nvSpPr>
      <dsp:spPr>
        <a:xfrm>
          <a:off x="0" y="193112"/>
          <a:ext cx="3657600" cy="935415"/>
        </a:xfrm>
        <a:prstGeom prst="roundRect">
          <a:avLst/>
        </a:prstGeom>
        <a:solidFill>
          <a:schemeClr val="accent2"/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C" sz="3900" kern="1200" dirty="0"/>
            <a:t>Aprender Inglés</a:t>
          </a:r>
          <a:endParaRPr lang="es-SV" sz="3900" kern="1200" dirty="0"/>
        </a:p>
      </dsp:txBody>
      <dsp:txXfrm>
        <a:off x="45663" y="238775"/>
        <a:ext cx="3566274" cy="844089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E6913EA-4C76-4B22-BBBF-60EA6E74E2CD}">
      <dsp:nvSpPr>
        <dsp:cNvPr id="0" name=""/>
        <dsp:cNvSpPr/>
      </dsp:nvSpPr>
      <dsp:spPr>
        <a:xfrm>
          <a:off x="0" y="187739"/>
          <a:ext cx="7024744" cy="767520"/>
        </a:xfrm>
        <a:prstGeom prst="roundRect">
          <a:avLst/>
        </a:prstGeom>
        <a:solidFill>
          <a:srgbClr val="002060"/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C" sz="3200" kern="1200"/>
            <a:t>¿Dónde o cómo puedo aprender Inglés?</a:t>
          </a:r>
          <a:endParaRPr lang="es-SV" sz="3200" kern="1200"/>
        </a:p>
      </dsp:txBody>
      <dsp:txXfrm>
        <a:off x="37467" y="225206"/>
        <a:ext cx="6949810" cy="692586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D6DED3-C8C2-4CBE-8866-73B46D893F51}">
      <dsp:nvSpPr>
        <dsp:cNvPr id="0" name=""/>
        <dsp:cNvSpPr/>
      </dsp:nvSpPr>
      <dsp:spPr>
        <a:xfrm>
          <a:off x="0" y="5966"/>
          <a:ext cx="3458442" cy="551655"/>
        </a:xfrm>
        <a:prstGeom prst="roundRect">
          <a:avLst/>
        </a:prstGeom>
        <a:solidFill>
          <a:schemeClr val="accent2"/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C" sz="2300" kern="1200"/>
            <a:t>R// EN TODOS LADOS</a:t>
          </a:r>
          <a:endParaRPr lang="es-SV" sz="2300" kern="1200"/>
        </a:p>
      </dsp:txBody>
      <dsp:txXfrm>
        <a:off x="26930" y="32896"/>
        <a:ext cx="3404582" cy="49779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ECCE56-C020-4A98-ACD7-9C550D439215}">
      <dsp:nvSpPr>
        <dsp:cNvPr id="0" name=""/>
        <dsp:cNvSpPr/>
      </dsp:nvSpPr>
      <dsp:spPr>
        <a:xfrm>
          <a:off x="0" y="6387"/>
          <a:ext cx="2766501" cy="1319175"/>
        </a:xfrm>
        <a:prstGeom prst="roundRect">
          <a:avLst/>
        </a:prstGeom>
        <a:solidFill>
          <a:srgbClr val="00B0F0"/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9550" tIns="209550" rIns="209550" bIns="209550" numCol="1" spcCol="1270" anchor="ctr" anchorCtr="0">
          <a:noAutofit/>
        </a:bodyPr>
        <a:lstStyle/>
        <a:p>
          <a:pPr marL="0" lvl="0" indent="0" algn="ctr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5500" kern="1200" dirty="0"/>
            <a:t>Temas</a:t>
          </a:r>
          <a:endParaRPr lang="es-SV" sz="5500" kern="1200" dirty="0"/>
        </a:p>
      </dsp:txBody>
      <dsp:txXfrm>
        <a:off x="64397" y="70784"/>
        <a:ext cx="2637707" cy="119038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2448C3B-5432-46C2-9D83-FE8420974825}">
      <dsp:nvSpPr>
        <dsp:cNvPr id="0" name=""/>
        <dsp:cNvSpPr/>
      </dsp:nvSpPr>
      <dsp:spPr>
        <a:xfrm>
          <a:off x="0" y="374162"/>
          <a:ext cx="4549959" cy="129519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5740" tIns="205740" rIns="205740" bIns="205740" numCol="1" spcCol="1270" anchor="ctr" anchorCtr="0">
          <a:noAutofit/>
        </a:bodyPr>
        <a:lstStyle/>
        <a:p>
          <a:pPr marL="0" lvl="0" indent="0" algn="l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400" kern="1200" dirty="0"/>
            <a:t>Microsoft</a:t>
          </a:r>
          <a:r>
            <a:rPr lang="en-US" sz="5400" kern="1200" baseline="0" dirty="0"/>
            <a:t> SQL</a:t>
          </a:r>
          <a:endParaRPr lang="es-SV" sz="5400" kern="1200" dirty="0"/>
        </a:p>
      </dsp:txBody>
      <dsp:txXfrm>
        <a:off x="63226" y="437388"/>
        <a:ext cx="4423507" cy="1168738"/>
      </dsp:txXfrm>
    </dsp:sp>
    <dsp:sp modelId="{316AA5EA-13AA-4B58-A446-4068FF0A223D}">
      <dsp:nvSpPr>
        <dsp:cNvPr id="0" name=""/>
        <dsp:cNvSpPr/>
      </dsp:nvSpPr>
      <dsp:spPr>
        <a:xfrm>
          <a:off x="0" y="1998681"/>
          <a:ext cx="4549959" cy="129519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5740" tIns="205740" rIns="205740" bIns="205740" numCol="1" spcCol="1270" anchor="ctr" anchorCtr="0">
          <a:noAutofit/>
        </a:bodyPr>
        <a:lstStyle/>
        <a:p>
          <a:pPr marL="0" lvl="0" indent="0" algn="l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400" kern="1200" dirty="0"/>
            <a:t>MySQL</a:t>
          </a:r>
          <a:endParaRPr lang="es-SV" sz="5400" kern="1200" dirty="0"/>
        </a:p>
      </dsp:txBody>
      <dsp:txXfrm>
        <a:off x="63226" y="2061907"/>
        <a:ext cx="4423507" cy="116873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2448C3B-5432-46C2-9D83-FE8420974825}">
      <dsp:nvSpPr>
        <dsp:cNvPr id="0" name=""/>
        <dsp:cNvSpPr/>
      </dsp:nvSpPr>
      <dsp:spPr>
        <a:xfrm>
          <a:off x="0" y="313032"/>
          <a:ext cx="4549959" cy="67158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Jaime</a:t>
          </a:r>
          <a:r>
            <a:rPr lang="en-US" sz="2800" kern="1200" baseline="0" dirty="0"/>
            <a:t> Fernando </a:t>
          </a:r>
          <a:r>
            <a:rPr lang="en-US" sz="2800" kern="1200" baseline="0" dirty="0" err="1"/>
            <a:t>Berr</a:t>
          </a:r>
          <a:r>
            <a:rPr lang="es-ES" sz="2800" kern="1200" baseline="0" dirty="0" err="1"/>
            <a:t>íos</a:t>
          </a:r>
          <a:r>
            <a:rPr lang="es-ES" sz="2800" kern="1200" baseline="0" dirty="0"/>
            <a:t> </a:t>
          </a:r>
          <a:r>
            <a:rPr lang="es-ES" sz="2800" kern="1200" baseline="0" dirty="0" err="1"/>
            <a:t>Ortíz</a:t>
          </a:r>
          <a:endParaRPr lang="es-SV" sz="2800" kern="1200" dirty="0"/>
        </a:p>
      </dsp:txBody>
      <dsp:txXfrm>
        <a:off x="32784" y="345816"/>
        <a:ext cx="4484391" cy="606012"/>
      </dsp:txXfrm>
    </dsp:sp>
    <dsp:sp modelId="{316AA5EA-13AA-4B58-A446-4068FF0A223D}">
      <dsp:nvSpPr>
        <dsp:cNvPr id="0" name=""/>
        <dsp:cNvSpPr/>
      </dsp:nvSpPr>
      <dsp:spPr>
        <a:xfrm>
          <a:off x="0" y="1155375"/>
          <a:ext cx="4549959" cy="67158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Bryan </a:t>
          </a:r>
          <a:r>
            <a:rPr lang="en-US" sz="2800" kern="1200" dirty="0" err="1"/>
            <a:t>Fabricio</a:t>
          </a:r>
          <a:r>
            <a:rPr lang="en-US" sz="2800" kern="1200" dirty="0"/>
            <a:t> </a:t>
          </a:r>
          <a:r>
            <a:rPr lang="en-US" sz="2800" kern="1200" dirty="0" err="1"/>
            <a:t>Sorto</a:t>
          </a:r>
          <a:r>
            <a:rPr lang="en-US" sz="2800" kern="1200" dirty="0"/>
            <a:t> Claros</a:t>
          </a:r>
          <a:endParaRPr lang="es-SV" sz="2800" kern="1200" dirty="0"/>
        </a:p>
      </dsp:txBody>
      <dsp:txXfrm>
        <a:off x="32784" y="1188159"/>
        <a:ext cx="4484391" cy="60601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2448C3B-5432-46C2-9D83-FE8420974825}">
      <dsp:nvSpPr>
        <dsp:cNvPr id="0" name=""/>
        <dsp:cNvSpPr/>
      </dsp:nvSpPr>
      <dsp:spPr>
        <a:xfrm>
          <a:off x="0" y="148711"/>
          <a:ext cx="5890385" cy="1608457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600" kern="1200" dirty="0"/>
            <a:t>Dar a conocer el significado, función e importancia de los gestores de bases de datos.</a:t>
          </a:r>
          <a:endParaRPr lang="es-SV" sz="2600" kern="1200" dirty="0"/>
        </a:p>
      </dsp:txBody>
      <dsp:txXfrm>
        <a:off x="78518" y="227229"/>
        <a:ext cx="5733349" cy="1451421"/>
      </dsp:txXfrm>
    </dsp:sp>
    <dsp:sp modelId="{316AA5EA-13AA-4B58-A446-4068FF0A223D}">
      <dsp:nvSpPr>
        <dsp:cNvPr id="0" name=""/>
        <dsp:cNvSpPr/>
      </dsp:nvSpPr>
      <dsp:spPr>
        <a:xfrm>
          <a:off x="0" y="1929640"/>
          <a:ext cx="5890385" cy="1608457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600" kern="1200" dirty="0"/>
            <a:t>Explicar la utilización de Gestores de Bases de Datos en todas los ámbitos y la</a:t>
          </a:r>
          <a:endParaRPr lang="es-SV" sz="2600" kern="1200" dirty="0"/>
        </a:p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SV" sz="2600" kern="1200" dirty="0"/>
            <a:t>eficacia del mismo.</a:t>
          </a:r>
        </a:p>
      </dsp:txBody>
      <dsp:txXfrm>
        <a:off x="78518" y="2008158"/>
        <a:ext cx="5733349" cy="1451421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85E4C8-A8FE-4113-9564-C654F7E34603}">
      <dsp:nvSpPr>
        <dsp:cNvPr id="0" name=""/>
        <dsp:cNvSpPr/>
      </dsp:nvSpPr>
      <dsp:spPr>
        <a:xfrm>
          <a:off x="0" y="23719"/>
          <a:ext cx="10515600" cy="1386632"/>
        </a:xfrm>
        <a:prstGeom prst="roundRect">
          <a:avLst/>
        </a:prstGeom>
        <a:solidFill>
          <a:schemeClr val="accent2"/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500" kern="1200"/>
            <a:t>1. Escalabilidad, estabilidad y seguridad.</a:t>
          </a:r>
          <a:endParaRPr lang="es-SV" sz="2500" kern="1200"/>
        </a:p>
      </dsp:txBody>
      <dsp:txXfrm>
        <a:off x="67690" y="91409"/>
        <a:ext cx="10380220" cy="1251252"/>
      </dsp:txXfrm>
    </dsp:sp>
    <dsp:sp modelId="{EC96C30C-341E-4B07-995B-9E807F01CF43}">
      <dsp:nvSpPr>
        <dsp:cNvPr id="0" name=""/>
        <dsp:cNvSpPr/>
      </dsp:nvSpPr>
      <dsp:spPr>
        <a:xfrm>
          <a:off x="0" y="1482352"/>
          <a:ext cx="10515600" cy="1386632"/>
        </a:xfrm>
        <a:prstGeom prst="roundRect">
          <a:avLst/>
        </a:prstGeom>
        <a:solidFill>
          <a:schemeClr val="accent2"/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500" kern="1200"/>
            <a:t>2. Permite administrar información de otros servidores de datos.</a:t>
          </a:r>
          <a:endParaRPr lang="es-SV" sz="2500" kern="1200"/>
        </a:p>
      </dsp:txBody>
      <dsp:txXfrm>
        <a:off x="67690" y="1550042"/>
        <a:ext cx="10380220" cy="1251252"/>
      </dsp:txXfrm>
    </dsp:sp>
    <dsp:sp modelId="{4341E97A-A33A-45D5-B7E4-2A69D79CDE93}">
      <dsp:nvSpPr>
        <dsp:cNvPr id="0" name=""/>
        <dsp:cNvSpPr/>
      </dsp:nvSpPr>
      <dsp:spPr>
        <a:xfrm>
          <a:off x="0" y="2940985"/>
          <a:ext cx="10515600" cy="1386632"/>
        </a:xfrm>
        <a:prstGeom prst="roundRect">
          <a:avLst/>
        </a:prstGeom>
        <a:solidFill>
          <a:schemeClr val="accent2"/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500" kern="1200"/>
            <a:t>3. Permite trabajar en modo cliente-servidor, donde la información y datos se alojan en el servidor y las terminales o clientes de la red sólo acceden a la información.</a:t>
          </a:r>
          <a:endParaRPr lang="es-SV" sz="2500" kern="1200"/>
        </a:p>
      </dsp:txBody>
      <dsp:txXfrm>
        <a:off x="67690" y="3008675"/>
        <a:ext cx="10380220" cy="125125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D88974-B01B-4D6F-AE64-B88CABEA0B1C}">
      <dsp:nvSpPr>
        <dsp:cNvPr id="0" name=""/>
        <dsp:cNvSpPr/>
      </dsp:nvSpPr>
      <dsp:spPr>
        <a:xfrm>
          <a:off x="0" y="48969"/>
          <a:ext cx="10515600" cy="1352520"/>
        </a:xfrm>
        <a:prstGeom prst="roundRect">
          <a:avLst/>
        </a:prstGeom>
        <a:solidFill>
          <a:schemeClr val="accent2"/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400" kern="1200"/>
            <a:t>1.Velocidad al realizar las operaciones, lo que hace uno de los gestores con mejor rendimiento.</a:t>
          </a:r>
          <a:endParaRPr lang="es-SV" sz="3400" kern="1200"/>
        </a:p>
      </dsp:txBody>
      <dsp:txXfrm>
        <a:off x="66025" y="114994"/>
        <a:ext cx="10383550" cy="1220470"/>
      </dsp:txXfrm>
    </dsp:sp>
    <dsp:sp modelId="{8108980D-7B06-4311-B9C2-B7CD6DA2AB19}">
      <dsp:nvSpPr>
        <dsp:cNvPr id="0" name=""/>
        <dsp:cNvSpPr/>
      </dsp:nvSpPr>
      <dsp:spPr>
        <a:xfrm>
          <a:off x="0" y="1499409"/>
          <a:ext cx="10515600" cy="1352520"/>
        </a:xfrm>
        <a:prstGeom prst="roundRect">
          <a:avLst/>
        </a:prstGeom>
        <a:solidFill>
          <a:schemeClr val="accent2"/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400" kern="1200"/>
            <a:t>2. Facilidad de configuración e instalación, soporta gran variedad de sistemas operativos.</a:t>
          </a:r>
          <a:endParaRPr lang="es-SV" sz="3400" kern="1200"/>
        </a:p>
      </dsp:txBody>
      <dsp:txXfrm>
        <a:off x="66025" y="1565434"/>
        <a:ext cx="10383550" cy="1220470"/>
      </dsp:txXfrm>
    </dsp:sp>
    <dsp:sp modelId="{BEC57011-7126-4045-8D8C-42B4F168DC42}">
      <dsp:nvSpPr>
        <dsp:cNvPr id="0" name=""/>
        <dsp:cNvSpPr/>
      </dsp:nvSpPr>
      <dsp:spPr>
        <a:xfrm>
          <a:off x="0" y="2949848"/>
          <a:ext cx="10515600" cy="1352520"/>
        </a:xfrm>
        <a:prstGeom prst="roundRect">
          <a:avLst/>
        </a:prstGeom>
        <a:solidFill>
          <a:schemeClr val="accent2"/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400" kern="1200"/>
            <a:t>3. El software MySQL usa la licencia GPL.</a:t>
          </a:r>
          <a:endParaRPr lang="es-SV" sz="3400" kern="1200"/>
        </a:p>
      </dsp:txBody>
      <dsp:txXfrm>
        <a:off x="66025" y="3015873"/>
        <a:ext cx="10383550" cy="122047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ECD485-1E22-4ACE-B9D0-E406A739FD05}">
      <dsp:nvSpPr>
        <dsp:cNvPr id="0" name=""/>
        <dsp:cNvSpPr/>
      </dsp:nvSpPr>
      <dsp:spPr>
        <a:xfrm>
          <a:off x="0" y="26690"/>
          <a:ext cx="9923585" cy="1869660"/>
        </a:xfrm>
        <a:prstGeom prst="roundRect">
          <a:avLst/>
        </a:prstGeom>
        <a:solidFill>
          <a:schemeClr val="accent2"/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marL="0" lvl="0" indent="0" algn="l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4700" kern="1200"/>
            <a:t>1. Un gran porcentaje de las utilidades de MySQL no están documentadas.</a:t>
          </a:r>
          <a:endParaRPr lang="es-SV" sz="4700" kern="1200"/>
        </a:p>
      </dsp:txBody>
      <dsp:txXfrm>
        <a:off x="91269" y="117959"/>
        <a:ext cx="9741047" cy="1687122"/>
      </dsp:txXfrm>
    </dsp:sp>
    <dsp:sp modelId="{DB36FDC6-6261-425B-A017-06B00091FCB0}">
      <dsp:nvSpPr>
        <dsp:cNvPr id="0" name=""/>
        <dsp:cNvSpPr/>
      </dsp:nvSpPr>
      <dsp:spPr>
        <a:xfrm>
          <a:off x="0" y="2031710"/>
          <a:ext cx="9923585" cy="1869660"/>
        </a:xfrm>
        <a:prstGeom prst="roundRect">
          <a:avLst/>
        </a:prstGeom>
        <a:solidFill>
          <a:schemeClr val="accent2"/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marL="0" lvl="0" indent="0" algn="l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4700" kern="1200"/>
            <a:t>2. No es intuitivo como otros programas (ACCESS).</a:t>
          </a:r>
          <a:endParaRPr lang="es-SV" sz="4700" kern="1200"/>
        </a:p>
      </dsp:txBody>
      <dsp:txXfrm>
        <a:off x="91269" y="2122979"/>
        <a:ext cx="9741047" cy="1687122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669100-6B2D-422A-B2E6-76FF653956F3}">
      <dsp:nvSpPr>
        <dsp:cNvPr id="0" name=""/>
        <dsp:cNvSpPr/>
      </dsp:nvSpPr>
      <dsp:spPr>
        <a:xfrm rot="10800000">
          <a:off x="1591038" y="0"/>
          <a:ext cx="4375214" cy="1956045"/>
        </a:xfrm>
        <a:prstGeom prst="homePlate">
          <a:avLst/>
        </a:prstGeom>
        <a:solidFill>
          <a:srgbClr val="4A1E22"/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62562" tIns="106680" rIns="199136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800" kern="1200" dirty="0"/>
            <a:t>Conclusión</a:t>
          </a:r>
          <a:endParaRPr lang="es-SV" sz="2800" kern="1200" dirty="0"/>
        </a:p>
      </dsp:txBody>
      <dsp:txXfrm rot="10800000">
        <a:off x="2080049" y="0"/>
        <a:ext cx="3886203" cy="1956045"/>
      </dsp:txXfrm>
    </dsp:sp>
    <dsp:sp modelId="{FF1D7473-9271-45EE-BCAC-5D4F5FCF26BD}">
      <dsp:nvSpPr>
        <dsp:cNvPr id="0" name=""/>
        <dsp:cNvSpPr/>
      </dsp:nvSpPr>
      <dsp:spPr>
        <a:xfrm>
          <a:off x="613016" y="0"/>
          <a:ext cx="1956045" cy="1956045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SV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89EA96-0E2B-4031-833A-4E01A648EB5C}" type="datetimeFigureOut">
              <a:rPr lang="es-SV" smtClean="0"/>
              <a:t>14/3/2019</a:t>
            </a:fld>
            <a:endParaRPr lang="es-SV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SV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SV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SV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FC4A59-F331-4E17-BC6E-5F020220F0D9}" type="slidenum">
              <a:rPr lang="es-SV" smtClean="0"/>
              <a:t>‹Nº›</a:t>
            </a:fld>
            <a:endParaRPr lang="es-SV"/>
          </a:p>
        </p:txBody>
      </p:sp>
    </p:spTree>
    <p:extLst>
      <p:ext uri="{BB962C8B-B14F-4D97-AF65-F5344CB8AC3E}">
        <p14:creationId xmlns:p14="http://schemas.microsoft.com/office/powerpoint/2010/main" val="29644136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Shape 30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Shape 31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Shape 3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Shape 32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Shape 3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Shape 3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0C88F2-B955-4EC8-B9AD-D890193789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SV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9CAA32E-649B-4230-B23E-4960F48696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SV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1BCCFF6-AFF5-4BCB-BF29-602737531C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9DF0DE-ED43-4511-BF38-B86B66E895B1}" type="datetimeFigureOut">
              <a:rPr lang="es-SV" smtClean="0"/>
              <a:t>14/3/2019</a:t>
            </a:fld>
            <a:endParaRPr lang="es-SV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FB55E1F-E1F7-451C-9628-346B4571F4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SV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CD86AB6-914A-422A-AB73-75D5895281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7182F-5B62-4991-8200-14227E95E0D5}" type="slidenum">
              <a:rPr lang="es-SV" smtClean="0"/>
              <a:t>‹Nº›</a:t>
            </a:fld>
            <a:endParaRPr lang="es-SV"/>
          </a:p>
        </p:txBody>
      </p:sp>
    </p:spTree>
    <p:extLst>
      <p:ext uri="{BB962C8B-B14F-4D97-AF65-F5344CB8AC3E}">
        <p14:creationId xmlns:p14="http://schemas.microsoft.com/office/powerpoint/2010/main" val="27330718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789250E-D5E2-4572-976E-9C5C661C6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SV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3850189A-1E5B-4868-BD01-EDB04EDFFA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SV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16E3B89-CD01-473E-9BF3-577799BD2A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9DF0DE-ED43-4511-BF38-B86B66E895B1}" type="datetimeFigureOut">
              <a:rPr lang="es-SV" smtClean="0"/>
              <a:t>14/3/2019</a:t>
            </a:fld>
            <a:endParaRPr lang="es-SV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8C6529E-2556-439E-B68B-A75D2D9636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SV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DD16521-8FAB-4AD5-88F5-AE3C7E9C6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7182F-5B62-4991-8200-14227E95E0D5}" type="slidenum">
              <a:rPr lang="es-SV" smtClean="0"/>
              <a:t>‹Nº›</a:t>
            </a:fld>
            <a:endParaRPr lang="es-SV"/>
          </a:p>
        </p:txBody>
      </p:sp>
    </p:spTree>
    <p:extLst>
      <p:ext uri="{BB962C8B-B14F-4D97-AF65-F5344CB8AC3E}">
        <p14:creationId xmlns:p14="http://schemas.microsoft.com/office/powerpoint/2010/main" val="23271980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CE145D1F-92EC-4D20-A1F2-7ABD5D547AB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SV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27D155C1-C417-4D0F-8567-6E0560E2ED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SV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FBDAB2F-664A-46FA-B598-A684D1EAD4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9DF0DE-ED43-4511-BF38-B86B66E895B1}" type="datetimeFigureOut">
              <a:rPr lang="es-SV" smtClean="0"/>
              <a:t>14/3/2019</a:t>
            </a:fld>
            <a:endParaRPr lang="es-SV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6CA70B8-7E4B-4705-BEA6-70FA3DCD0E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SV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29B0C33-E9D8-478A-AAEF-0C96A05772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7182F-5B62-4991-8200-14227E95E0D5}" type="slidenum">
              <a:rPr lang="es-SV" smtClean="0"/>
              <a:t>‹Nº›</a:t>
            </a:fld>
            <a:endParaRPr lang="es-SV"/>
          </a:p>
        </p:txBody>
      </p:sp>
    </p:spTree>
    <p:extLst>
      <p:ext uri="{BB962C8B-B14F-4D97-AF65-F5344CB8AC3E}">
        <p14:creationId xmlns:p14="http://schemas.microsoft.com/office/powerpoint/2010/main" val="37135348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DF44B6-E10F-498A-B920-294AD1607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SV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C975F3F-FB42-45D0-8AD1-C814FC8DCB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SV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C0AFDAA-7C78-4E3F-88FE-0A1EEF6BEF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9DF0DE-ED43-4511-BF38-B86B66E895B1}" type="datetimeFigureOut">
              <a:rPr lang="es-SV" smtClean="0"/>
              <a:t>14/3/2019</a:t>
            </a:fld>
            <a:endParaRPr lang="es-SV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0AFB931-3789-454C-BE22-D60519021B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SV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91D4EA0-484A-44B4-B378-3AF457E91D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7182F-5B62-4991-8200-14227E95E0D5}" type="slidenum">
              <a:rPr lang="es-SV" smtClean="0"/>
              <a:t>‹Nº›</a:t>
            </a:fld>
            <a:endParaRPr lang="es-SV"/>
          </a:p>
        </p:txBody>
      </p:sp>
    </p:spTree>
    <p:extLst>
      <p:ext uri="{BB962C8B-B14F-4D97-AF65-F5344CB8AC3E}">
        <p14:creationId xmlns:p14="http://schemas.microsoft.com/office/powerpoint/2010/main" val="25549063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0AB997-3E98-498E-8A24-C2C316360D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SV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17091C2-3D26-463C-80A4-4F02AB55F2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1AEFE51-2305-4B30-B755-8D5BD1BB1B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9DF0DE-ED43-4511-BF38-B86B66E895B1}" type="datetimeFigureOut">
              <a:rPr lang="es-SV" smtClean="0"/>
              <a:t>14/3/2019</a:t>
            </a:fld>
            <a:endParaRPr lang="es-SV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5B41ADA-1C89-47B0-A1B5-9AB8B928B2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SV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8265146-649C-40F6-B049-26BC4524B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7182F-5B62-4991-8200-14227E95E0D5}" type="slidenum">
              <a:rPr lang="es-SV" smtClean="0"/>
              <a:t>‹Nº›</a:t>
            </a:fld>
            <a:endParaRPr lang="es-SV"/>
          </a:p>
        </p:txBody>
      </p:sp>
    </p:spTree>
    <p:extLst>
      <p:ext uri="{BB962C8B-B14F-4D97-AF65-F5344CB8AC3E}">
        <p14:creationId xmlns:p14="http://schemas.microsoft.com/office/powerpoint/2010/main" val="16540935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20A1F2-9431-4F84-B1F8-60381FFC4D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SV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6548EB2-1E6E-4594-9E68-B914B2EE19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SV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1E2D7B4B-04E7-48D4-A830-E616D9F34E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SV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B6B0D1E-C0FF-49D3-B6F4-65FACA5BD2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9DF0DE-ED43-4511-BF38-B86B66E895B1}" type="datetimeFigureOut">
              <a:rPr lang="es-SV" smtClean="0"/>
              <a:t>14/3/2019</a:t>
            </a:fld>
            <a:endParaRPr lang="es-SV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61DFD04-5A04-4B58-BECA-7BE6F806BA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SV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4A5FFAF-5180-46E1-A6FF-0E82F82D4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7182F-5B62-4991-8200-14227E95E0D5}" type="slidenum">
              <a:rPr lang="es-SV" smtClean="0"/>
              <a:t>‹Nº›</a:t>
            </a:fld>
            <a:endParaRPr lang="es-SV"/>
          </a:p>
        </p:txBody>
      </p:sp>
    </p:spTree>
    <p:extLst>
      <p:ext uri="{BB962C8B-B14F-4D97-AF65-F5344CB8AC3E}">
        <p14:creationId xmlns:p14="http://schemas.microsoft.com/office/powerpoint/2010/main" val="8937001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90E6E9-6456-4154-A00F-2124FF856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SV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F3CC851-DF65-4847-A68D-D48E5797D9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B6752ABF-CF68-4EBC-A0D2-7C5BAF4AE2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SV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54DBB12F-35F0-4813-AB04-1D2A996DF5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CB69EB13-6583-457D-871B-BF2CDFFF140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SV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9DB438DF-00E4-44D9-82B6-CA5A720672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9DF0DE-ED43-4511-BF38-B86B66E895B1}" type="datetimeFigureOut">
              <a:rPr lang="es-SV" smtClean="0"/>
              <a:t>14/3/2019</a:t>
            </a:fld>
            <a:endParaRPr lang="es-SV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087EBD96-8FD4-40BF-813B-B8673EE926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SV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6AE3ABE0-3433-4A08-A475-C339B852B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7182F-5B62-4991-8200-14227E95E0D5}" type="slidenum">
              <a:rPr lang="es-SV" smtClean="0"/>
              <a:t>‹Nº›</a:t>
            </a:fld>
            <a:endParaRPr lang="es-SV"/>
          </a:p>
        </p:txBody>
      </p:sp>
    </p:spTree>
    <p:extLst>
      <p:ext uri="{BB962C8B-B14F-4D97-AF65-F5344CB8AC3E}">
        <p14:creationId xmlns:p14="http://schemas.microsoft.com/office/powerpoint/2010/main" val="32513598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1E1ED6-1A2E-411A-91BD-979A3D653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SV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9530B552-B871-4CB6-A807-B23057C572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9DF0DE-ED43-4511-BF38-B86B66E895B1}" type="datetimeFigureOut">
              <a:rPr lang="es-SV" smtClean="0"/>
              <a:t>14/3/2019</a:t>
            </a:fld>
            <a:endParaRPr lang="es-SV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96529FA-C9A3-4E13-B889-0A800A94C7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SV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CD52F0F-78A8-4E08-AA9B-943A3D766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7182F-5B62-4991-8200-14227E95E0D5}" type="slidenum">
              <a:rPr lang="es-SV" smtClean="0"/>
              <a:t>‹Nº›</a:t>
            </a:fld>
            <a:endParaRPr lang="es-SV"/>
          </a:p>
        </p:txBody>
      </p:sp>
    </p:spTree>
    <p:extLst>
      <p:ext uri="{BB962C8B-B14F-4D97-AF65-F5344CB8AC3E}">
        <p14:creationId xmlns:p14="http://schemas.microsoft.com/office/powerpoint/2010/main" val="12886687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2A5F713D-2505-4EE3-B5E8-90274B7D10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9DF0DE-ED43-4511-BF38-B86B66E895B1}" type="datetimeFigureOut">
              <a:rPr lang="es-SV" smtClean="0"/>
              <a:t>14/3/2019</a:t>
            </a:fld>
            <a:endParaRPr lang="es-SV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B253AFEB-CAEC-48E0-BA95-2B4FD8C152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SV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CB9BF30-007A-4CD0-ADCB-A23EF98F8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7182F-5B62-4991-8200-14227E95E0D5}" type="slidenum">
              <a:rPr lang="es-SV" smtClean="0"/>
              <a:t>‹Nº›</a:t>
            </a:fld>
            <a:endParaRPr lang="es-SV"/>
          </a:p>
        </p:txBody>
      </p:sp>
    </p:spTree>
    <p:extLst>
      <p:ext uri="{BB962C8B-B14F-4D97-AF65-F5344CB8AC3E}">
        <p14:creationId xmlns:p14="http://schemas.microsoft.com/office/powerpoint/2010/main" val="954703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48E1EE-A929-4B1A-8173-17EB7FF791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SV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86DA0FA-6709-4782-88FF-5AC919236D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SV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6249194-F6ED-4F3E-AC8D-D68812B1E7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B2FA955-F6AC-4B0C-A244-33361384C7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9DF0DE-ED43-4511-BF38-B86B66E895B1}" type="datetimeFigureOut">
              <a:rPr lang="es-SV" smtClean="0"/>
              <a:t>14/3/2019</a:t>
            </a:fld>
            <a:endParaRPr lang="es-SV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8EB8B1F-38FB-414A-A3A2-4DBD8D399B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SV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73F2E12-9773-4573-A922-90DBE63D6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7182F-5B62-4991-8200-14227E95E0D5}" type="slidenum">
              <a:rPr lang="es-SV" smtClean="0"/>
              <a:t>‹Nº›</a:t>
            </a:fld>
            <a:endParaRPr lang="es-SV"/>
          </a:p>
        </p:txBody>
      </p:sp>
    </p:spTree>
    <p:extLst>
      <p:ext uri="{BB962C8B-B14F-4D97-AF65-F5344CB8AC3E}">
        <p14:creationId xmlns:p14="http://schemas.microsoft.com/office/powerpoint/2010/main" val="38267309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DA3E7A0-EE97-433D-9470-533BC77EA5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SV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23EA997B-1D44-4173-B297-43CF61B04F0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SV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B95669D-0A80-4E49-B937-8BE1268551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F54533F-8242-47F2-B13A-BE725F6BBB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9DF0DE-ED43-4511-BF38-B86B66E895B1}" type="datetimeFigureOut">
              <a:rPr lang="es-SV" smtClean="0"/>
              <a:t>14/3/2019</a:t>
            </a:fld>
            <a:endParaRPr lang="es-SV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8A990B0-40FF-4AE2-AA78-58304DF0D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SV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75ACB45-8347-42F2-87F9-F9206F3E9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7182F-5B62-4991-8200-14227E95E0D5}" type="slidenum">
              <a:rPr lang="es-SV" smtClean="0"/>
              <a:t>‹Nº›</a:t>
            </a:fld>
            <a:endParaRPr lang="es-SV"/>
          </a:p>
        </p:txBody>
      </p:sp>
    </p:spTree>
    <p:extLst>
      <p:ext uri="{BB962C8B-B14F-4D97-AF65-F5344CB8AC3E}">
        <p14:creationId xmlns:p14="http://schemas.microsoft.com/office/powerpoint/2010/main" val="39714486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615CC427-A47F-4EF0-A7A6-4C1021A01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SV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0EC2811-DAB2-4233-85C3-CFD0F82599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SV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6766467-D2D0-46A3-99D5-DE5D533C89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9DF0DE-ED43-4511-BF38-B86B66E895B1}" type="datetimeFigureOut">
              <a:rPr lang="es-SV" smtClean="0"/>
              <a:t>14/3/2019</a:t>
            </a:fld>
            <a:endParaRPr lang="es-SV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7FE8608-68C9-4606-9E0E-82D470B08F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SV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2FB43F3-A493-40FA-8266-694734C293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97182F-5B62-4991-8200-14227E95E0D5}" type="slidenum">
              <a:rPr lang="es-SV" smtClean="0"/>
              <a:t>‹Nº›</a:t>
            </a:fld>
            <a:endParaRPr lang="es-SV"/>
          </a:p>
        </p:txBody>
      </p:sp>
    </p:spTree>
    <p:extLst>
      <p:ext uri="{BB962C8B-B14F-4D97-AF65-F5344CB8AC3E}">
        <p14:creationId xmlns:p14="http://schemas.microsoft.com/office/powerpoint/2010/main" val="21184329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SV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2.gif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1.xml"/><Relationship Id="rId3" Type="http://schemas.openxmlformats.org/officeDocument/2006/relationships/diagramLayout" Target="../diagrams/layout10.xml"/><Relationship Id="rId7" Type="http://schemas.openxmlformats.org/officeDocument/2006/relationships/diagramData" Target="../diagrams/data11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11" Type="http://schemas.microsoft.com/office/2007/relationships/diagramDrawing" Target="../diagrams/drawing11.xml"/><Relationship Id="rId5" Type="http://schemas.openxmlformats.org/officeDocument/2006/relationships/diagramColors" Target="../diagrams/colors10.xml"/><Relationship Id="rId10" Type="http://schemas.openxmlformats.org/officeDocument/2006/relationships/diagramColors" Target="../diagrams/colors11.xml"/><Relationship Id="rId4" Type="http://schemas.openxmlformats.org/officeDocument/2006/relationships/diagramQuickStyle" Target="../diagrams/quickStyle10.xml"/><Relationship Id="rId9" Type="http://schemas.openxmlformats.org/officeDocument/2006/relationships/diagramQuickStyle" Target="../diagrams/quickStyle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2.xml"/><Relationship Id="rId5" Type="http://schemas.openxmlformats.org/officeDocument/2006/relationships/diagramQuickStyle" Target="../diagrams/quickStyle12.xml"/><Relationship Id="rId4" Type="http://schemas.openxmlformats.org/officeDocument/2006/relationships/diagramLayout" Target="../diagrams/layout1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diagramData" Target="../diagrams/data13.xml"/><Relationship Id="rId7" Type="http://schemas.microsoft.com/office/2007/relationships/diagramDrawing" Target="../diagrams/drawing13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3.xml"/><Relationship Id="rId5" Type="http://schemas.openxmlformats.org/officeDocument/2006/relationships/diagramQuickStyle" Target="../diagrams/quickStyle13.xml"/><Relationship Id="rId4" Type="http://schemas.openxmlformats.org/officeDocument/2006/relationships/diagramLayout" Target="../diagrams/layout13.xml"/><Relationship Id="rId9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4.xml"/><Relationship Id="rId7" Type="http://schemas.microsoft.com/office/2007/relationships/diagramDrawing" Target="../diagrams/drawing14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4.xml"/><Relationship Id="rId5" Type="http://schemas.openxmlformats.org/officeDocument/2006/relationships/diagramQuickStyle" Target="../diagrams/quickStyle14.xml"/><Relationship Id="rId4" Type="http://schemas.openxmlformats.org/officeDocument/2006/relationships/diagramLayout" Target="../diagrams/layout14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6.xml"/><Relationship Id="rId13" Type="http://schemas.openxmlformats.org/officeDocument/2006/relationships/image" Target="../media/image12.png"/><Relationship Id="rId3" Type="http://schemas.openxmlformats.org/officeDocument/2006/relationships/diagramData" Target="../diagrams/data15.xml"/><Relationship Id="rId7" Type="http://schemas.microsoft.com/office/2007/relationships/diagramDrawing" Target="../diagrams/drawing15.xml"/><Relationship Id="rId12" Type="http://schemas.microsoft.com/office/2007/relationships/diagramDrawing" Target="../diagrams/drawing16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5.xml"/><Relationship Id="rId11" Type="http://schemas.openxmlformats.org/officeDocument/2006/relationships/diagramColors" Target="../diagrams/colors16.xml"/><Relationship Id="rId5" Type="http://schemas.openxmlformats.org/officeDocument/2006/relationships/diagramQuickStyle" Target="../diagrams/quickStyle15.xml"/><Relationship Id="rId10" Type="http://schemas.openxmlformats.org/officeDocument/2006/relationships/diagramQuickStyle" Target="../diagrams/quickStyle16.xml"/><Relationship Id="rId4" Type="http://schemas.openxmlformats.org/officeDocument/2006/relationships/diagramLayout" Target="../diagrams/layout15.xml"/><Relationship Id="rId9" Type="http://schemas.openxmlformats.org/officeDocument/2006/relationships/diagramLayout" Target="../diagrams/layout16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8.xml"/><Relationship Id="rId13" Type="http://schemas.openxmlformats.org/officeDocument/2006/relationships/image" Target="../media/image13.png"/><Relationship Id="rId3" Type="http://schemas.openxmlformats.org/officeDocument/2006/relationships/diagramData" Target="../diagrams/data17.xml"/><Relationship Id="rId7" Type="http://schemas.microsoft.com/office/2007/relationships/diagramDrawing" Target="../diagrams/drawing17.xml"/><Relationship Id="rId12" Type="http://schemas.microsoft.com/office/2007/relationships/diagramDrawing" Target="../diagrams/drawing18.xml"/><Relationship Id="rId17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7.xml"/><Relationship Id="rId11" Type="http://schemas.openxmlformats.org/officeDocument/2006/relationships/diagramColors" Target="../diagrams/colors18.xml"/><Relationship Id="rId5" Type="http://schemas.openxmlformats.org/officeDocument/2006/relationships/diagramQuickStyle" Target="../diagrams/quickStyle17.xml"/><Relationship Id="rId15" Type="http://schemas.openxmlformats.org/officeDocument/2006/relationships/image" Target="../media/image15.png"/><Relationship Id="rId10" Type="http://schemas.openxmlformats.org/officeDocument/2006/relationships/diagramQuickStyle" Target="../diagrams/quickStyle18.xml"/><Relationship Id="rId4" Type="http://schemas.openxmlformats.org/officeDocument/2006/relationships/diagramLayout" Target="../diagrams/layout17.xml"/><Relationship Id="rId9" Type="http://schemas.openxmlformats.org/officeDocument/2006/relationships/diagramLayout" Target="../diagrams/layout18.xml"/><Relationship Id="rId1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/><Relationship Id="rId3" Type="http://schemas.openxmlformats.org/officeDocument/2006/relationships/diagramLayout" Target="../diagrams/layout2.xml"/><Relationship Id="rId7" Type="http://schemas.openxmlformats.org/officeDocument/2006/relationships/diagramData" Target="../diagrams/data3.xml"/><Relationship Id="rId12" Type="http://schemas.openxmlformats.org/officeDocument/2006/relationships/image" Target="../media/image3.gif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11" Type="http://schemas.microsoft.com/office/2007/relationships/diagramDrawing" Target="../diagrams/drawing3.xml"/><Relationship Id="rId5" Type="http://schemas.openxmlformats.org/officeDocument/2006/relationships/diagramColors" Target="../diagrams/colors2.xml"/><Relationship Id="rId10" Type="http://schemas.openxmlformats.org/officeDocument/2006/relationships/diagramColors" Target="../diagrams/colors3.xml"/><Relationship Id="rId4" Type="http://schemas.openxmlformats.org/officeDocument/2006/relationships/diagramQuickStyle" Target="../diagrams/quickStyle2.xml"/><Relationship Id="rId9" Type="http://schemas.openxmlformats.org/officeDocument/2006/relationships/diagramQuickStyle" Target="../diagrams/quickStyle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image" Target="../media/image4.gif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7" Type="http://schemas.openxmlformats.org/officeDocument/2006/relationships/image" Target="../media/image5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a 3">
            <a:extLst>
              <a:ext uri="{FF2B5EF4-FFF2-40B4-BE49-F238E27FC236}">
                <a16:creationId xmlns:a16="http://schemas.microsoft.com/office/drawing/2014/main" id="{DF734EBF-5E4F-4E3B-B17D-817FBC6C250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30717395"/>
              </p:ext>
            </p:extLst>
          </p:nvPr>
        </p:nvGraphicFramePr>
        <p:xfrm>
          <a:off x="5499651" y="2235200"/>
          <a:ext cx="6599583" cy="2387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Imagen 4">
            <a:extLst>
              <a:ext uri="{FF2B5EF4-FFF2-40B4-BE49-F238E27FC236}">
                <a16:creationId xmlns:a16="http://schemas.microsoft.com/office/drawing/2014/main" id="{63B63070-EBE8-41BA-B440-65AA82D8302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259" y="852694"/>
            <a:ext cx="4564813" cy="5152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13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Agrupar 3"/>
          <p:cNvGrpSpPr/>
          <p:nvPr/>
        </p:nvGrpSpPr>
        <p:grpSpPr>
          <a:xfrm>
            <a:off x="522773" y="801547"/>
            <a:ext cx="11146453" cy="5254906"/>
            <a:chOff x="-172272" y="-1012954"/>
            <a:chExt cx="10880235" cy="4977114"/>
          </a:xfr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</p:grpSpPr>
        <p:sp>
          <p:nvSpPr>
            <p:cNvPr id="5" name="Rectángulo redondeado 4"/>
            <p:cNvSpPr/>
            <p:nvPr/>
          </p:nvSpPr>
          <p:spPr>
            <a:xfrm>
              <a:off x="-172272" y="-1012954"/>
              <a:ext cx="10764455" cy="4977114"/>
            </a:xfrm>
            <a:prstGeom prst="roundRect">
              <a:avLst/>
            </a:prstGeom>
            <a:sp3d contourW="19050" prstMaterial="metal">
              <a:bevelT w="88900" h="203200"/>
              <a:bevelB w="165100" h="2540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" name="Rectángulo 5"/>
            <p:cNvSpPr/>
            <p:nvPr/>
          </p:nvSpPr>
          <p:spPr>
            <a:xfrm>
              <a:off x="147927" y="147927"/>
              <a:ext cx="10560036" cy="2734445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33350" tIns="133350" rIns="133350" bIns="133350" numCol="1" spcCol="1270" anchor="ctr" anchorCtr="0">
              <a:noAutofit/>
            </a:bodyPr>
            <a:lstStyle/>
            <a:p>
              <a:r>
                <a:rPr lang="es-ES_tradnl" sz="3600" dirty="0" err="1"/>
                <a:t>MySQL</a:t>
              </a:r>
              <a:r>
                <a:rPr lang="es-ES_tradnl" sz="3600" dirty="0"/>
                <a:t> es un sistema de administración de bases de </a:t>
              </a:r>
              <a:r>
                <a:rPr lang="es-ES_tradnl" sz="3600" dirty="0" err="1"/>
                <a:t>datos,no</a:t>
              </a:r>
              <a:r>
                <a:rPr lang="es-ES_tradnl" sz="3600" dirty="0"/>
                <a:t> es más que una aplicación que permite gestionar archivos llamados de bases de datos.</a:t>
              </a:r>
            </a:p>
            <a:p>
              <a:r>
                <a:rPr lang="es-ES_tradnl" sz="3600" dirty="0"/>
                <a:t>Si el administrador crea su base de datos en el mismo momento que le otorga privilegios, puede comenzar a utilizarla, de lo contrario necesitará </a:t>
              </a:r>
              <a:r>
                <a:rPr lang="es-ES_tradnl" sz="3600" dirty="0" err="1"/>
                <a:t>crearla.Las</a:t>
              </a:r>
              <a:r>
                <a:rPr lang="es-ES_tradnl" sz="3600" dirty="0"/>
                <a:t> bases de datos sólo necesitan ser creadas una sola vez, pero deben ser seleccionadas cada vez que se inicia una sesión de </a:t>
              </a:r>
              <a:r>
                <a:rPr lang="es-ES_tradnl" sz="3600" dirty="0" err="1"/>
                <a:t>mysql</a:t>
              </a:r>
              <a:r>
                <a:rPr lang="es-ES_tradnl" sz="3600" dirty="0"/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463720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prstGeom prst="roundRect">
            <a:avLst/>
          </a:prstGeom>
          <a:solidFill>
            <a:srgbClr val="00B0F0"/>
          </a:solidFill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  <a:sp3d contourW="19050" prstMaterial="metal">
            <a:bevelT w="88900" h="203200"/>
            <a:bevelB w="165100" h="2540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s-ES_tradnl" b="1" dirty="0"/>
              <a:t>Ventajas de </a:t>
            </a:r>
            <a:r>
              <a:rPr lang="es-ES_tradnl" b="1" dirty="0" err="1"/>
              <a:t>MySQL</a:t>
            </a:r>
            <a:endParaRPr lang="es-ES_tradnl" b="1" dirty="0"/>
          </a:p>
        </p:txBody>
      </p:sp>
      <p:graphicFrame>
        <p:nvGraphicFramePr>
          <p:cNvPr id="8" name="Marcador de contenido 7">
            <a:extLst>
              <a:ext uri="{FF2B5EF4-FFF2-40B4-BE49-F238E27FC236}">
                <a16:creationId xmlns:a16="http://schemas.microsoft.com/office/drawing/2014/main" id="{77086CE3-8EDA-451D-83B2-413069C6CDF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85696686"/>
              </p:ext>
            </p:extLst>
          </p:nvPr>
        </p:nvGraphicFramePr>
        <p:xfrm>
          <a:off x="814754" y="1939766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535367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14:shred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Graphic spid="8" grpId="0">
        <p:bldAsOne/>
      </p:bldGraphic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Marcador de contenido 5">
            <a:extLst>
              <a:ext uri="{FF2B5EF4-FFF2-40B4-BE49-F238E27FC236}">
                <a16:creationId xmlns:a16="http://schemas.microsoft.com/office/drawing/2014/main" id="{57553E81-DB86-40E2-A1CE-CCDF8B540F5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43561259"/>
              </p:ext>
            </p:extLst>
          </p:nvPr>
        </p:nvGraphicFramePr>
        <p:xfrm>
          <a:off x="1134207" y="2050708"/>
          <a:ext cx="9923585" cy="39280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ítulo 3">
            <a:extLst>
              <a:ext uri="{FF2B5EF4-FFF2-40B4-BE49-F238E27FC236}">
                <a16:creationId xmlns:a16="http://schemas.microsoft.com/office/drawing/2014/main" id="{10B63A52-35E4-4705-909D-3D2B912241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oundRect">
            <a:avLst/>
          </a:prstGeom>
          <a:solidFill>
            <a:srgbClr val="00B0F0"/>
          </a:solidFill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  <a:sp3d contourW="19050" prstMaterial="metal">
            <a:bevelT w="88900" h="203200"/>
            <a:bevelB w="165100" h="2540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s-ES_tradnl" b="1" dirty="0"/>
              <a:t>Desventajas de MySQL</a:t>
            </a:r>
          </a:p>
        </p:txBody>
      </p:sp>
    </p:spTree>
    <p:extLst>
      <p:ext uri="{BB962C8B-B14F-4D97-AF65-F5344CB8AC3E}">
        <p14:creationId xmlns:p14="http://schemas.microsoft.com/office/powerpoint/2010/main" val="13809295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  <p:bldP spid="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7000" r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a 6">
            <a:extLst>
              <a:ext uri="{FF2B5EF4-FFF2-40B4-BE49-F238E27FC236}">
                <a16:creationId xmlns:a16="http://schemas.microsoft.com/office/drawing/2014/main" id="{BE6BC253-15DB-4C06-9C57-821BD925229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08500540"/>
              </p:ext>
            </p:extLst>
          </p:nvPr>
        </p:nvGraphicFramePr>
        <p:xfrm>
          <a:off x="5612730" y="565198"/>
          <a:ext cx="6579270" cy="19560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204732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a 6">
            <a:extLst>
              <a:ext uri="{FF2B5EF4-FFF2-40B4-BE49-F238E27FC236}">
                <a16:creationId xmlns:a16="http://schemas.microsoft.com/office/drawing/2014/main" id="{BE6BC253-15DB-4C06-9C57-821BD9252297}"/>
              </a:ext>
            </a:extLst>
          </p:cNvPr>
          <p:cNvGraphicFramePr/>
          <p:nvPr/>
        </p:nvGraphicFramePr>
        <p:xfrm>
          <a:off x="5612730" y="565198"/>
          <a:ext cx="6579270" cy="19560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3" name="Diagrama 2">
            <a:extLst>
              <a:ext uri="{FF2B5EF4-FFF2-40B4-BE49-F238E27FC236}">
                <a16:creationId xmlns:a16="http://schemas.microsoft.com/office/drawing/2014/main" id="{934C3047-EB5B-49A5-9029-3BA1E9C1528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59600881"/>
              </p:ext>
            </p:extLst>
          </p:nvPr>
        </p:nvGraphicFramePr>
        <p:xfrm>
          <a:off x="970670" y="2924518"/>
          <a:ext cx="10185009" cy="33682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22417001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1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  <p:bldGraphic spid="3" grpId="0">
        <p:bldAsOne/>
      </p:bldGraphic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7000" r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a 6">
            <a:extLst>
              <a:ext uri="{FF2B5EF4-FFF2-40B4-BE49-F238E27FC236}">
                <a16:creationId xmlns:a16="http://schemas.microsoft.com/office/drawing/2014/main" id="{BE6BC253-15DB-4C06-9C57-821BD925229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31864999"/>
              </p:ext>
            </p:extLst>
          </p:nvPr>
        </p:nvGraphicFramePr>
        <p:xfrm>
          <a:off x="5612730" y="565198"/>
          <a:ext cx="6579270" cy="19560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8989015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a 1">
            <a:extLst>
              <a:ext uri="{FF2B5EF4-FFF2-40B4-BE49-F238E27FC236}">
                <a16:creationId xmlns:a16="http://schemas.microsoft.com/office/drawing/2014/main" id="{13FD1B57-B70E-4F51-8F5E-B406C39014C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9283098"/>
              </p:ext>
            </p:extLst>
          </p:nvPr>
        </p:nvGraphicFramePr>
        <p:xfrm>
          <a:off x="2583628" y="330979"/>
          <a:ext cx="7024744" cy="18679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12" name="Shape 312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702191" y="2574389"/>
            <a:ext cx="4303324" cy="32168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Shape 313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186486" y="2574390"/>
            <a:ext cx="4289037" cy="32168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Content="1"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3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3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3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000" fill="hold"/>
                                        <p:tgtEl>
                                          <p:spTgt spid="3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AsOne/>
      </p:bldGraphic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a 1">
            <a:extLst>
              <a:ext uri="{FF2B5EF4-FFF2-40B4-BE49-F238E27FC236}">
                <a16:creationId xmlns:a16="http://schemas.microsoft.com/office/drawing/2014/main" id="{F30D97E4-6771-4158-A9E7-3BC69B0A3FD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39668685"/>
              </p:ext>
            </p:extLst>
          </p:nvPr>
        </p:nvGraphicFramePr>
        <p:xfrm>
          <a:off x="1144172" y="833510"/>
          <a:ext cx="9903655" cy="51909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8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AsOne/>
      </p:bldGraphic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a 1">
            <a:extLst>
              <a:ext uri="{FF2B5EF4-FFF2-40B4-BE49-F238E27FC236}">
                <a16:creationId xmlns:a16="http://schemas.microsoft.com/office/drawing/2014/main" id="{41E29607-3BC2-4EFB-90E1-2721781C558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60758660"/>
              </p:ext>
            </p:extLst>
          </p:nvPr>
        </p:nvGraphicFramePr>
        <p:xfrm>
          <a:off x="2393783" y="682624"/>
          <a:ext cx="7404434" cy="13216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3" name="Diagrama 2">
            <a:extLst>
              <a:ext uri="{FF2B5EF4-FFF2-40B4-BE49-F238E27FC236}">
                <a16:creationId xmlns:a16="http://schemas.microsoft.com/office/drawing/2014/main" id="{132B1E42-E3B9-4C33-A9F6-4CF48C7BD2F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25796451"/>
              </p:ext>
            </p:extLst>
          </p:nvPr>
        </p:nvGraphicFramePr>
        <p:xfrm>
          <a:off x="1617785" y="2767387"/>
          <a:ext cx="3657600" cy="13216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pic>
        <p:nvPicPr>
          <p:cNvPr id="330" name="Shape 330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6264811" y="2373854"/>
            <a:ext cx="5186289" cy="40688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airplan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21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16" dur="2000"/>
                                        <p:tgtEl>
                                          <p:spTgt spid="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AsOne/>
      </p:bldGraphic>
      <p:bldGraphic spid="3" grpId="0">
        <p:bldAsOne/>
      </p:bldGraphic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a 1">
            <a:extLst>
              <a:ext uri="{FF2B5EF4-FFF2-40B4-BE49-F238E27FC236}">
                <a16:creationId xmlns:a16="http://schemas.microsoft.com/office/drawing/2014/main" id="{0AD46C0E-9D19-47CF-B47A-56BC3691A0C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91483160"/>
              </p:ext>
            </p:extLst>
          </p:nvPr>
        </p:nvGraphicFramePr>
        <p:xfrm>
          <a:off x="692242" y="506490"/>
          <a:ext cx="7024744" cy="1143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3" name="Diagrama 2">
            <a:extLst>
              <a:ext uri="{FF2B5EF4-FFF2-40B4-BE49-F238E27FC236}">
                <a16:creationId xmlns:a16="http://schemas.microsoft.com/office/drawing/2014/main" id="{54428A70-7CCE-4D61-84CB-46A8498634E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43146023"/>
              </p:ext>
            </p:extLst>
          </p:nvPr>
        </p:nvGraphicFramePr>
        <p:xfrm>
          <a:off x="797936" y="1732529"/>
          <a:ext cx="3458442" cy="5635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pic>
        <p:nvPicPr>
          <p:cNvPr id="349" name="Shape 349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7902662" y="3688275"/>
            <a:ext cx="2827338" cy="29279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Shape 350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438283" y="3743180"/>
            <a:ext cx="6328277" cy="1857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Shape 351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9316331" y="2296117"/>
            <a:ext cx="2187575" cy="884237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Shape 352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4434860" y="1845817"/>
            <a:ext cx="4184649" cy="14744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Shape 353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9987793" y="292980"/>
            <a:ext cx="1776271" cy="15700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000"/>
                            </p:stCondLst>
                            <p:childTnLst>
                              <p:par>
                                <p:cTn id="38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AsOne/>
      </p:bldGraphic>
      <p:bldGraphic spid="3" grpId="0">
        <p:bldAsOne/>
      </p:bldGraphic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a 4">
            <a:extLst>
              <a:ext uri="{FF2B5EF4-FFF2-40B4-BE49-F238E27FC236}">
                <a16:creationId xmlns:a16="http://schemas.microsoft.com/office/drawing/2014/main" id="{3D779C93-3BCA-4820-8A3C-C554C34EF91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96889967"/>
              </p:ext>
            </p:extLst>
          </p:nvPr>
        </p:nvGraphicFramePr>
        <p:xfrm>
          <a:off x="7677309" y="470923"/>
          <a:ext cx="2766501" cy="1325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7" name="Marcador de contenido 8">
            <a:extLst>
              <a:ext uri="{FF2B5EF4-FFF2-40B4-BE49-F238E27FC236}">
                <a16:creationId xmlns:a16="http://schemas.microsoft.com/office/drawing/2014/main" id="{5BF8A56C-754C-42D7-8116-7CE30BB655D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24665697"/>
              </p:ext>
            </p:extLst>
          </p:nvPr>
        </p:nvGraphicFramePr>
        <p:xfrm>
          <a:off x="1216050" y="1607561"/>
          <a:ext cx="4549959" cy="38418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4" name="Imagen 3">
            <a:extLst>
              <a:ext uri="{FF2B5EF4-FFF2-40B4-BE49-F238E27FC236}">
                <a16:creationId xmlns:a16="http://schemas.microsoft.com/office/drawing/2014/main" id="{5BED6508-DE1C-466D-8937-2236B55051E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6984" y="2216351"/>
            <a:ext cx="4207150" cy="2425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8691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>
        <p14:glitter pattern="hexago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  <p:bldGraphic spid="7" grpId="0">
        <p:bldAsOne/>
      </p:bldGraphic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D55379-1FF7-4C57-9749-9E51E5F66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SV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1DE001E-9D2C-47FF-BBD1-E62B9F7F39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SV" dirty="0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35942CEF-8BEF-4881-9995-13013F6CDEEC}"/>
              </a:ext>
            </a:extLst>
          </p:cNvPr>
          <p:cNvSpPr/>
          <p:nvPr/>
        </p:nvSpPr>
        <p:spPr>
          <a:xfrm>
            <a:off x="8377896" y="2110152"/>
            <a:ext cx="2447779" cy="7737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2400" dirty="0"/>
              <a:t>Google Actívate</a:t>
            </a:r>
            <a:endParaRPr lang="es-SV" sz="2400" dirty="0"/>
          </a:p>
        </p:txBody>
      </p:sp>
      <p:sp>
        <p:nvSpPr>
          <p:cNvPr id="6" name="Flecha: hacia arriba 5">
            <a:extLst>
              <a:ext uri="{FF2B5EF4-FFF2-40B4-BE49-F238E27FC236}">
                <a16:creationId xmlns:a16="http://schemas.microsoft.com/office/drawing/2014/main" id="{854CF61F-45C7-42A4-94DA-2A94D4DF417C}"/>
              </a:ext>
            </a:extLst>
          </p:cNvPr>
          <p:cNvSpPr/>
          <p:nvPr/>
        </p:nvSpPr>
        <p:spPr>
          <a:xfrm>
            <a:off x="9425938" y="3168402"/>
            <a:ext cx="351693" cy="689317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sp>
        <p:nvSpPr>
          <p:cNvPr id="7" name="Flecha: hacia arriba 6">
            <a:extLst>
              <a:ext uri="{FF2B5EF4-FFF2-40B4-BE49-F238E27FC236}">
                <a16:creationId xmlns:a16="http://schemas.microsoft.com/office/drawing/2014/main" id="{E2803562-8CF6-4E72-9C69-C2FED161118A}"/>
              </a:ext>
            </a:extLst>
          </p:cNvPr>
          <p:cNvSpPr/>
          <p:nvPr/>
        </p:nvSpPr>
        <p:spPr>
          <a:xfrm rot="5400000">
            <a:off x="7673924" y="2152354"/>
            <a:ext cx="351693" cy="689317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sp>
        <p:nvSpPr>
          <p:cNvPr id="8" name="Flecha: hacia arriba 7">
            <a:extLst>
              <a:ext uri="{FF2B5EF4-FFF2-40B4-BE49-F238E27FC236}">
                <a16:creationId xmlns:a16="http://schemas.microsoft.com/office/drawing/2014/main" id="{70E4839D-7742-4570-AA13-9345C2158864}"/>
              </a:ext>
            </a:extLst>
          </p:cNvPr>
          <p:cNvSpPr/>
          <p:nvPr/>
        </p:nvSpPr>
        <p:spPr>
          <a:xfrm rot="16200000">
            <a:off x="11178539" y="2152354"/>
            <a:ext cx="351693" cy="689317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sp>
        <p:nvSpPr>
          <p:cNvPr id="9" name="Flecha: hacia arriba 8">
            <a:extLst>
              <a:ext uri="{FF2B5EF4-FFF2-40B4-BE49-F238E27FC236}">
                <a16:creationId xmlns:a16="http://schemas.microsoft.com/office/drawing/2014/main" id="{64C14795-4148-4BED-B50A-44413ED36ACE}"/>
              </a:ext>
            </a:extLst>
          </p:cNvPr>
          <p:cNvSpPr/>
          <p:nvPr/>
        </p:nvSpPr>
        <p:spPr>
          <a:xfrm flipV="1">
            <a:off x="9425937" y="1278571"/>
            <a:ext cx="351693" cy="689317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</p:spTree>
    <p:extLst>
      <p:ext uri="{BB962C8B-B14F-4D97-AF65-F5344CB8AC3E}">
        <p14:creationId xmlns:p14="http://schemas.microsoft.com/office/powerpoint/2010/main" val="48225669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927C77-DB60-4955-9E6E-729746029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SV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2C06707-904B-488F-BEE4-F94000A58C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SV"/>
          </a:p>
        </p:txBody>
      </p:sp>
    </p:spTree>
    <p:extLst>
      <p:ext uri="{BB962C8B-B14F-4D97-AF65-F5344CB8AC3E}">
        <p14:creationId xmlns:p14="http://schemas.microsoft.com/office/powerpoint/2010/main" val="413153971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6C4B03-B88D-46E8-AACE-9C91C3E6C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SV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6737FE1-A56F-4FE6-97FE-A824E03D43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SV"/>
          </a:p>
        </p:txBody>
      </p:sp>
    </p:spTree>
    <p:extLst>
      <p:ext uri="{BB962C8B-B14F-4D97-AF65-F5344CB8AC3E}">
        <p14:creationId xmlns:p14="http://schemas.microsoft.com/office/powerpoint/2010/main" val="19790318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67D1CCC-C6A2-462F-A5A7-B7A4C9559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SV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7D499F0-E293-4DF5-AC0D-A63556D504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SV"/>
          </a:p>
        </p:txBody>
      </p:sp>
    </p:spTree>
    <p:extLst>
      <p:ext uri="{BB962C8B-B14F-4D97-AF65-F5344CB8AC3E}">
        <p14:creationId xmlns:p14="http://schemas.microsoft.com/office/powerpoint/2010/main" val="21482669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0434F5-F752-4B7B-9C26-D9362F1E0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SV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9DA7F00-2B1B-4D71-8256-19F0F8969D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SV" dirty="0"/>
          </a:p>
        </p:txBody>
      </p:sp>
    </p:spTree>
    <p:extLst>
      <p:ext uri="{BB962C8B-B14F-4D97-AF65-F5344CB8AC3E}">
        <p14:creationId xmlns:p14="http://schemas.microsoft.com/office/powerpoint/2010/main" val="341554144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695CFB-7B3F-408F-B08D-28C564842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SV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01ED211-C5A2-4F44-A264-238CA47D34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SV"/>
          </a:p>
        </p:txBody>
      </p:sp>
    </p:spTree>
    <p:extLst>
      <p:ext uri="{BB962C8B-B14F-4D97-AF65-F5344CB8AC3E}">
        <p14:creationId xmlns:p14="http://schemas.microsoft.com/office/powerpoint/2010/main" val="99599207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EE8E36D-BE64-4CB1-A29D-F37AD6D3F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SV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A9D8AB9-1C99-4AB0-B101-9492332855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SV"/>
          </a:p>
        </p:txBody>
      </p:sp>
    </p:spTree>
    <p:extLst>
      <p:ext uri="{BB962C8B-B14F-4D97-AF65-F5344CB8AC3E}">
        <p14:creationId xmlns:p14="http://schemas.microsoft.com/office/powerpoint/2010/main" val="114901827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8B2F6A-DBED-4349-B046-2459A2C65A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SV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84A30A3-93D9-4745-86B9-C59106027D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SV" dirty="0"/>
          </a:p>
        </p:txBody>
      </p:sp>
    </p:spTree>
    <p:extLst>
      <p:ext uri="{BB962C8B-B14F-4D97-AF65-F5344CB8AC3E}">
        <p14:creationId xmlns:p14="http://schemas.microsoft.com/office/powerpoint/2010/main" val="312578705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D5130650-B455-486F-95A2-1A2D783163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2295" y="596554"/>
            <a:ext cx="3048000" cy="2219325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C9353A7D-A7B4-41B6-891E-3C7ACD13B4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2695" y="596554"/>
            <a:ext cx="3048000" cy="2219325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6A22A39C-1578-4653-A01F-9E22F76A8E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3095" y="596553"/>
            <a:ext cx="3048000" cy="2219325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2E23D00C-7F6E-4DD8-8056-B6CCF0BFA1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2295" y="3505198"/>
            <a:ext cx="3048000" cy="2219325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8B76F729-6B60-49A9-A9AB-807ED51B08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799" y="3359424"/>
            <a:ext cx="3048000" cy="2219325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4EB82F2C-031D-440D-A8D7-9907A96F6B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1026" y="3985798"/>
            <a:ext cx="3048000" cy="2219325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547C6E68-AFE0-46B9-9398-954DACCE9E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43" y="2319337"/>
            <a:ext cx="3048000" cy="2219325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2B6A2766-0D1F-4102-8061-7B6890818E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686" y="4614860"/>
            <a:ext cx="3048000" cy="221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49089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rush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Agrupar 3"/>
          <p:cNvGrpSpPr/>
          <p:nvPr/>
        </p:nvGrpSpPr>
        <p:grpSpPr>
          <a:xfrm>
            <a:off x="6868706" y="284410"/>
            <a:ext cx="4791783" cy="1319175"/>
            <a:chOff x="-1" y="3193"/>
            <a:chExt cx="10515600" cy="1319175"/>
          </a:xfr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</p:grpSpPr>
        <p:sp>
          <p:nvSpPr>
            <p:cNvPr id="5" name="Rectángulo redondeado 4"/>
            <p:cNvSpPr/>
            <p:nvPr/>
          </p:nvSpPr>
          <p:spPr>
            <a:xfrm>
              <a:off x="-1" y="3193"/>
              <a:ext cx="10515600" cy="1319175"/>
            </a:xfrm>
            <a:prstGeom prst="roundRect">
              <a:avLst/>
            </a:prstGeom>
            <a:solidFill>
              <a:srgbClr val="00B0F0"/>
            </a:solidFill>
            <a:sp3d contourW="19050" prstMaterial="metal">
              <a:bevelT w="88900" h="203200"/>
              <a:bevelB w="165100" h="2540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" name="Rectángulo 5"/>
            <p:cNvSpPr/>
            <p:nvPr/>
          </p:nvSpPr>
          <p:spPr>
            <a:xfrm>
              <a:off x="64397" y="67590"/>
              <a:ext cx="10386806" cy="1190381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09550" tIns="209550" rIns="209550" bIns="209550" numCol="1" spcCol="1270" anchor="ctr" anchorCtr="0">
              <a:noAutofit/>
            </a:bodyPr>
            <a:lstStyle/>
            <a:p>
              <a:pPr lvl="0" algn="ctr" defTabSz="2444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ES" sz="5500"/>
                <a:t>Integrantes</a:t>
              </a:r>
              <a:endParaRPr lang="es-SV" sz="5500" kern="1200" dirty="0"/>
            </a:p>
          </p:txBody>
        </p:sp>
      </p:grpSp>
      <p:graphicFrame>
        <p:nvGraphicFramePr>
          <p:cNvPr id="10" name="Marcador de contenido 8">
            <a:extLst>
              <a:ext uri="{FF2B5EF4-FFF2-40B4-BE49-F238E27FC236}">
                <a16:creationId xmlns:a16="http://schemas.microsoft.com/office/drawing/2014/main" id="{5BF8A56C-754C-42D7-8116-7CE30BB655D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6901541"/>
              </p:ext>
            </p:extLst>
          </p:nvPr>
        </p:nvGraphicFramePr>
        <p:xfrm>
          <a:off x="6898051" y="4466202"/>
          <a:ext cx="4549959" cy="22301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Imagen 6">
            <a:extLst>
              <a:ext uri="{FF2B5EF4-FFF2-40B4-BE49-F238E27FC236}">
                <a16:creationId xmlns:a16="http://schemas.microsoft.com/office/drawing/2014/main" id="{3BC6675D-D2DA-4CCE-88DB-EF74631FB7F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6607" y="2095500"/>
            <a:ext cx="2676525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47263"/>
      </p:ext>
    </p:extLst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0"/>
                            </p:stCondLst>
                            <p:childTnLst>
                              <p:par>
                                <p:cTn id="14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000"/>
                            </p:stCondLst>
                            <p:childTnLst>
                              <p:par>
                                <p:cTn id="18" presetID="5" presetClass="entr" presetSubtype="1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500"/>
                            </p:stCondLst>
                            <p:childTnLst>
                              <p:par>
                                <p:cTn id="22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0" grpId="0">
        <p:bldAsOne/>
      </p:bldGraphic>
      <p:bldGraphic spid="10" grpId="1">
        <p:bldAsOne/>
      </p:bldGraphic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Agrupar 3">
            <a:extLst>
              <a:ext uri="{FF2B5EF4-FFF2-40B4-BE49-F238E27FC236}">
                <a16:creationId xmlns:a16="http://schemas.microsoft.com/office/drawing/2014/main" id="{0E9BAECE-CCA8-4183-BCC8-4470EC8E508C}"/>
              </a:ext>
            </a:extLst>
          </p:cNvPr>
          <p:cNvGrpSpPr/>
          <p:nvPr/>
        </p:nvGrpSpPr>
        <p:grpSpPr>
          <a:xfrm>
            <a:off x="6868706" y="284410"/>
            <a:ext cx="4791783" cy="1319175"/>
            <a:chOff x="-1" y="3193"/>
            <a:chExt cx="10515600" cy="1319175"/>
          </a:xfr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</p:grpSpPr>
        <p:sp>
          <p:nvSpPr>
            <p:cNvPr id="5" name="Rectángulo redondeado 4">
              <a:extLst>
                <a:ext uri="{FF2B5EF4-FFF2-40B4-BE49-F238E27FC236}">
                  <a16:creationId xmlns:a16="http://schemas.microsoft.com/office/drawing/2014/main" id="{1850B0CC-9985-40F4-82C5-3478C77EF54A}"/>
                </a:ext>
              </a:extLst>
            </p:cNvPr>
            <p:cNvSpPr/>
            <p:nvPr/>
          </p:nvSpPr>
          <p:spPr>
            <a:xfrm>
              <a:off x="-1" y="3193"/>
              <a:ext cx="10515600" cy="1319175"/>
            </a:xfrm>
            <a:prstGeom prst="roundRect">
              <a:avLst/>
            </a:prstGeom>
            <a:solidFill>
              <a:srgbClr val="00B0F0"/>
            </a:solidFill>
            <a:sp3d contourW="19050" prstMaterial="metal">
              <a:bevelT w="88900" h="203200"/>
              <a:bevelB w="165100" h="2540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" name="Rectángulo 5">
              <a:extLst>
                <a:ext uri="{FF2B5EF4-FFF2-40B4-BE49-F238E27FC236}">
                  <a16:creationId xmlns:a16="http://schemas.microsoft.com/office/drawing/2014/main" id="{525E1558-A59F-443C-BF69-06B537B5B5BA}"/>
                </a:ext>
              </a:extLst>
            </p:cNvPr>
            <p:cNvSpPr/>
            <p:nvPr/>
          </p:nvSpPr>
          <p:spPr>
            <a:xfrm>
              <a:off x="64397" y="67590"/>
              <a:ext cx="10386806" cy="1190381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09550" tIns="209550" rIns="209550" bIns="209550" numCol="1" spcCol="1270" anchor="ctr" anchorCtr="0">
              <a:noAutofit/>
            </a:bodyPr>
            <a:lstStyle/>
            <a:p>
              <a:pPr lvl="0" algn="ctr" defTabSz="2444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ES" sz="5500" kern="1200" dirty="0"/>
                <a:t>Objetivos</a:t>
              </a:r>
              <a:endParaRPr lang="es-SV" sz="5500" kern="1200" dirty="0"/>
            </a:p>
          </p:txBody>
        </p:sp>
      </p:grpSp>
      <p:graphicFrame>
        <p:nvGraphicFramePr>
          <p:cNvPr id="7" name="Marcador de contenido 8">
            <a:extLst>
              <a:ext uri="{FF2B5EF4-FFF2-40B4-BE49-F238E27FC236}">
                <a16:creationId xmlns:a16="http://schemas.microsoft.com/office/drawing/2014/main" id="{F6A2DC2F-8A9D-4B6B-BD5D-2F1670196C6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29039635"/>
              </p:ext>
            </p:extLst>
          </p:nvPr>
        </p:nvGraphicFramePr>
        <p:xfrm>
          <a:off x="531511" y="1603585"/>
          <a:ext cx="5890385" cy="3784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9" name="Imagen 8">
            <a:extLst>
              <a:ext uri="{FF2B5EF4-FFF2-40B4-BE49-F238E27FC236}">
                <a16:creationId xmlns:a16="http://schemas.microsoft.com/office/drawing/2014/main" id="{E6B4EA2F-B2DC-4A15-87EC-8484677F7AB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24893" y="2179833"/>
            <a:ext cx="4279408" cy="2631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4718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5" presetClass="entr" presetSubtype="1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  <p:bldGraphic spid="7" grpId="1">
        <p:bldAsOne/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Agrupar 3"/>
          <p:cNvGrpSpPr/>
          <p:nvPr/>
        </p:nvGrpSpPr>
        <p:grpSpPr>
          <a:xfrm>
            <a:off x="6004560" y="2763450"/>
            <a:ext cx="5584809" cy="1319175"/>
            <a:chOff x="-1" y="3193"/>
            <a:chExt cx="10515600" cy="1319175"/>
          </a:xfr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</p:grpSpPr>
        <p:sp>
          <p:nvSpPr>
            <p:cNvPr id="5" name="Rectángulo redondeado 4"/>
            <p:cNvSpPr/>
            <p:nvPr/>
          </p:nvSpPr>
          <p:spPr>
            <a:xfrm>
              <a:off x="-1" y="3193"/>
              <a:ext cx="10515600" cy="1319175"/>
            </a:xfrm>
            <a:prstGeom prst="roundRect">
              <a:avLst/>
            </a:prstGeom>
            <a:solidFill>
              <a:srgbClr val="00B0F0"/>
            </a:solidFill>
            <a:sp3d contourW="19050" prstMaterial="metal">
              <a:bevelT w="88900" h="203200"/>
              <a:bevelB w="165100" h="2540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" name="Rectángulo 5"/>
            <p:cNvSpPr/>
            <p:nvPr/>
          </p:nvSpPr>
          <p:spPr>
            <a:xfrm>
              <a:off x="64397" y="67590"/>
              <a:ext cx="10386806" cy="1190381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09550" tIns="209550" rIns="209550" bIns="209550" numCol="1" spcCol="1270" anchor="ctr" anchorCtr="0">
              <a:noAutofit/>
            </a:bodyPr>
            <a:lstStyle/>
            <a:p>
              <a:pPr lvl="0" algn="ctr" defTabSz="2444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ES" sz="5500" dirty="0"/>
                <a:t>Microsoft SQL</a:t>
              </a:r>
              <a:endParaRPr lang="es-SV" sz="5500" kern="1200" dirty="0"/>
            </a:p>
          </p:txBody>
        </p:sp>
      </p:grpSp>
      <p:pic>
        <p:nvPicPr>
          <p:cNvPr id="2" name="Imagen 1">
            <a:extLst>
              <a:ext uri="{FF2B5EF4-FFF2-40B4-BE49-F238E27FC236}">
                <a16:creationId xmlns:a16="http://schemas.microsoft.com/office/drawing/2014/main" id="{49BB85DD-9068-4858-916E-ABDC3F8C55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722" y="1927612"/>
            <a:ext cx="4857750" cy="299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6228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doors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Agrupar 17"/>
          <p:cNvGrpSpPr/>
          <p:nvPr/>
        </p:nvGrpSpPr>
        <p:grpSpPr>
          <a:xfrm>
            <a:off x="1851949" y="1467091"/>
            <a:ext cx="8488101" cy="3923818"/>
            <a:chOff x="0" y="374162"/>
            <a:chExt cx="4549959" cy="1295190"/>
          </a:xfr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</p:grpSpPr>
        <p:sp>
          <p:nvSpPr>
            <p:cNvPr id="19" name="Rectángulo redondeado 18"/>
            <p:cNvSpPr/>
            <p:nvPr/>
          </p:nvSpPr>
          <p:spPr>
            <a:xfrm>
              <a:off x="0" y="374162"/>
              <a:ext cx="4549959" cy="1295190"/>
            </a:xfrm>
            <a:prstGeom prst="roundRect">
              <a:avLst/>
            </a:prstGeom>
            <a:sp3d contourW="19050" prstMaterial="metal">
              <a:bevelT w="88900" h="203200"/>
              <a:bevelB w="165100" h="2540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0" name="Rectángulo 19"/>
            <p:cNvSpPr/>
            <p:nvPr/>
          </p:nvSpPr>
          <p:spPr>
            <a:xfrm>
              <a:off x="63226" y="437388"/>
              <a:ext cx="4423507" cy="1168738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05740" tIns="205740" rIns="205740" bIns="205740" numCol="1" spcCol="1270" anchor="ctr" anchorCtr="0">
              <a:noAutofit/>
            </a:bodyPr>
            <a:lstStyle/>
            <a:p>
              <a:pPr lvl="0" defTabSz="2400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ES_tradnl" sz="4000" dirty="0"/>
                <a:t>Microsoft SQL Server es un sistema de manejo de bases de datos relacionales que le permitirá programar en entornos híbridos, ya sea de forma local o en la nube de Microsoft.</a:t>
              </a:r>
              <a:endParaRPr lang="es-SV" sz="40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66759522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Agrupar 4"/>
          <p:cNvGrpSpPr/>
          <p:nvPr/>
        </p:nvGrpSpPr>
        <p:grpSpPr>
          <a:xfrm>
            <a:off x="324092" y="196770"/>
            <a:ext cx="11566220" cy="1420447"/>
            <a:chOff x="-1" y="3193"/>
            <a:chExt cx="10515600" cy="1319175"/>
          </a:xfr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</p:grpSpPr>
        <p:sp>
          <p:nvSpPr>
            <p:cNvPr id="6" name="Rectángulo redondeado 5"/>
            <p:cNvSpPr/>
            <p:nvPr/>
          </p:nvSpPr>
          <p:spPr>
            <a:xfrm>
              <a:off x="-1" y="3193"/>
              <a:ext cx="10515600" cy="1319175"/>
            </a:xfrm>
            <a:prstGeom prst="roundRect">
              <a:avLst/>
            </a:prstGeom>
            <a:solidFill>
              <a:srgbClr val="00B0F0"/>
            </a:solidFill>
            <a:sp3d contourW="19050" prstMaterial="metal">
              <a:bevelT w="88900" h="203200"/>
              <a:bevelB w="165100" h="2540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Rectángulo 6"/>
            <p:cNvSpPr/>
            <p:nvPr/>
          </p:nvSpPr>
          <p:spPr>
            <a:xfrm>
              <a:off x="64397" y="67590"/>
              <a:ext cx="10386806" cy="1190381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09550" tIns="209550" rIns="209550" bIns="209550" numCol="1" spcCol="1270" anchor="ctr" anchorCtr="0">
              <a:noAutofit/>
            </a:bodyPr>
            <a:lstStyle/>
            <a:p>
              <a:pPr algn="ctr"/>
              <a:r>
                <a:rPr lang="es-ES_tradnl" sz="5400" b="1" dirty="0"/>
                <a:t>Ventajas de Microsoft SQL Server</a:t>
              </a:r>
            </a:p>
          </p:txBody>
        </p:sp>
      </p:grpSp>
      <p:graphicFrame>
        <p:nvGraphicFramePr>
          <p:cNvPr id="2" name="Marcador de contenido 1">
            <a:extLst>
              <a:ext uri="{FF2B5EF4-FFF2-40B4-BE49-F238E27FC236}">
                <a16:creationId xmlns:a16="http://schemas.microsoft.com/office/drawing/2014/main" id="{E2F6D971-B8DC-4B6D-A6E4-1B0BDBB6A2C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93502024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325315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AsOne/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Agrupar 4"/>
          <p:cNvGrpSpPr/>
          <p:nvPr/>
        </p:nvGrpSpPr>
        <p:grpSpPr>
          <a:xfrm>
            <a:off x="324092" y="196770"/>
            <a:ext cx="11566220" cy="1420447"/>
            <a:chOff x="-1" y="3193"/>
            <a:chExt cx="10515600" cy="1319175"/>
          </a:xfr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</p:grpSpPr>
        <p:sp>
          <p:nvSpPr>
            <p:cNvPr id="6" name="Rectángulo redondeado 5"/>
            <p:cNvSpPr/>
            <p:nvPr/>
          </p:nvSpPr>
          <p:spPr>
            <a:xfrm>
              <a:off x="-1" y="3193"/>
              <a:ext cx="10515600" cy="1319175"/>
            </a:xfrm>
            <a:prstGeom prst="roundRect">
              <a:avLst/>
            </a:prstGeom>
            <a:solidFill>
              <a:srgbClr val="00B0F0"/>
            </a:solidFill>
            <a:sp3d contourW="19050" prstMaterial="metal">
              <a:bevelT w="88900" h="203200"/>
              <a:bevelB w="165100" h="2540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Rectángulo 6"/>
            <p:cNvSpPr/>
            <p:nvPr/>
          </p:nvSpPr>
          <p:spPr>
            <a:xfrm>
              <a:off x="64397" y="67590"/>
              <a:ext cx="10386806" cy="1190381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09550" tIns="209550" rIns="209550" bIns="209550" numCol="1" spcCol="1270" anchor="ctr" anchorCtr="0">
              <a:noAutofit/>
            </a:bodyPr>
            <a:lstStyle/>
            <a:p>
              <a:pPr algn="ctr"/>
              <a:r>
                <a:rPr lang="es-ES_tradnl" sz="5400" b="1" dirty="0"/>
                <a:t>Desventajas de Microsoft SQL Server</a:t>
              </a:r>
            </a:p>
          </p:txBody>
        </p:sp>
      </p:grpSp>
      <p:grpSp>
        <p:nvGrpSpPr>
          <p:cNvPr id="14" name="Agrupar 13"/>
          <p:cNvGrpSpPr/>
          <p:nvPr/>
        </p:nvGrpSpPr>
        <p:grpSpPr>
          <a:xfrm>
            <a:off x="1610257" y="2034303"/>
            <a:ext cx="9910403" cy="1965461"/>
            <a:chOff x="0" y="313032"/>
            <a:chExt cx="4549959" cy="671580"/>
          </a:xfr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</p:grpSpPr>
        <p:sp>
          <p:nvSpPr>
            <p:cNvPr id="15" name="Rectángulo redondeado 14"/>
            <p:cNvSpPr/>
            <p:nvPr/>
          </p:nvSpPr>
          <p:spPr>
            <a:xfrm>
              <a:off x="0" y="313032"/>
              <a:ext cx="4549959" cy="671580"/>
            </a:xfrm>
            <a:prstGeom prst="roundRect">
              <a:avLst/>
            </a:prstGeom>
            <a:sp3d contourW="19050" prstMaterial="metal">
              <a:bevelT w="88900" h="203200"/>
              <a:bevelB w="165100" h="2540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6" name="Rectángulo 15"/>
            <p:cNvSpPr/>
            <p:nvPr/>
          </p:nvSpPr>
          <p:spPr>
            <a:xfrm>
              <a:off x="32784" y="345816"/>
              <a:ext cx="4484391" cy="60601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6680" tIns="106680" rIns="106680" bIns="106680" numCol="1" spcCol="1270" anchor="ctr" anchorCtr="0">
              <a:noAutofit/>
            </a:bodyPr>
            <a:lstStyle/>
            <a:p>
              <a:pPr lvl="0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ES_tradnl" sz="2800" dirty="0"/>
                <a:t>1. Una de las desventajas de Microsoft SQL es que si lo quieres para practicas no te va hacer útil por que en </a:t>
              </a:r>
              <a:r>
                <a:rPr lang="es-ES" sz="2800" dirty="0"/>
                <a:t>é</a:t>
              </a:r>
              <a:r>
                <a:rPr lang="es-ES_tradnl" sz="2800" dirty="0"/>
                <a:t>l se prohíben muchas cosas tiene restricciones en lo particular es mas viable usar MySQL, es mucho mejor además de ser un software gratis.</a:t>
              </a:r>
              <a:endParaRPr lang="es-SV" sz="2800" kern="1200" dirty="0"/>
            </a:p>
          </p:txBody>
        </p:sp>
      </p:grpSp>
      <p:grpSp>
        <p:nvGrpSpPr>
          <p:cNvPr id="17" name="Agrupar 16"/>
          <p:cNvGrpSpPr/>
          <p:nvPr/>
        </p:nvGrpSpPr>
        <p:grpSpPr>
          <a:xfrm>
            <a:off x="4168262" y="4095710"/>
            <a:ext cx="7352398" cy="1870617"/>
            <a:chOff x="0" y="314694"/>
            <a:chExt cx="4549959" cy="671580"/>
          </a:xfr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</p:grpSpPr>
        <p:sp>
          <p:nvSpPr>
            <p:cNvPr id="18" name="Rectángulo redondeado 17"/>
            <p:cNvSpPr/>
            <p:nvPr/>
          </p:nvSpPr>
          <p:spPr>
            <a:xfrm>
              <a:off x="0" y="314694"/>
              <a:ext cx="4549959" cy="671580"/>
            </a:xfrm>
            <a:prstGeom prst="roundRect">
              <a:avLst/>
            </a:prstGeom>
            <a:sp3d contourW="19050" prstMaterial="metal">
              <a:bevelT w="88900" h="203200"/>
              <a:bevelB w="165100" h="2540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9" name="Rectángulo 18"/>
            <p:cNvSpPr/>
            <p:nvPr/>
          </p:nvSpPr>
          <p:spPr>
            <a:xfrm>
              <a:off x="21378" y="418947"/>
              <a:ext cx="4484391" cy="45563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6680" tIns="106680" rIns="106680" bIns="106680" numCol="1" spcCol="1270" anchor="ctr" anchorCtr="0">
              <a:noAutofit/>
            </a:bodyPr>
            <a:lstStyle/>
            <a:p>
              <a:pPr lvl="0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ES_tradnl" sz="2800" dirty="0"/>
                <a:t>2. La principal desventaja de Microsoft SQL SERVER es la enorme cantidad de memoria RAM que utiliza para la instalación y utilización del software.</a:t>
              </a:r>
              <a:endParaRPr lang="es-SV" sz="28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4948303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window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Agrupar 3"/>
          <p:cNvGrpSpPr/>
          <p:nvPr/>
        </p:nvGrpSpPr>
        <p:grpSpPr>
          <a:xfrm>
            <a:off x="6004560" y="2763450"/>
            <a:ext cx="5584809" cy="1319175"/>
            <a:chOff x="-1" y="3193"/>
            <a:chExt cx="10515600" cy="1319175"/>
          </a:xfr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</p:grpSpPr>
        <p:sp>
          <p:nvSpPr>
            <p:cNvPr id="5" name="Rectángulo redondeado 4"/>
            <p:cNvSpPr/>
            <p:nvPr/>
          </p:nvSpPr>
          <p:spPr>
            <a:xfrm>
              <a:off x="-1" y="3193"/>
              <a:ext cx="10515600" cy="1319175"/>
            </a:xfrm>
            <a:prstGeom prst="roundRect">
              <a:avLst/>
            </a:prstGeom>
            <a:solidFill>
              <a:srgbClr val="00B0F0"/>
            </a:solidFill>
            <a:sp3d contourW="19050" prstMaterial="metal">
              <a:bevelT w="88900" h="203200"/>
              <a:bevelB w="165100" h="2540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" name="Rectángulo 5"/>
            <p:cNvSpPr/>
            <p:nvPr/>
          </p:nvSpPr>
          <p:spPr>
            <a:xfrm>
              <a:off x="64397" y="67590"/>
              <a:ext cx="10386806" cy="1190381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09550" tIns="209550" rIns="209550" bIns="209550" numCol="1" spcCol="1270" anchor="ctr" anchorCtr="0">
              <a:noAutofit/>
            </a:bodyPr>
            <a:lstStyle/>
            <a:p>
              <a:pPr lvl="0" algn="ctr" defTabSz="2444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ES" sz="5500" dirty="0" err="1"/>
                <a:t>MySQL</a:t>
              </a:r>
              <a:endParaRPr lang="es-SV" sz="5500" kern="1200" dirty="0"/>
            </a:p>
          </p:txBody>
        </p:sp>
      </p:grpSp>
      <p:pic>
        <p:nvPicPr>
          <p:cNvPr id="2" name="Imagen 1">
            <a:extLst>
              <a:ext uri="{FF2B5EF4-FFF2-40B4-BE49-F238E27FC236}">
                <a16:creationId xmlns:a16="http://schemas.microsoft.com/office/drawing/2014/main" id="{20AAF9A6-ACFA-415B-BD09-6435ED9D78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076" y="2221165"/>
            <a:ext cx="4646163" cy="2403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8833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319</TotalTime>
  <Words>450</Words>
  <Application>Microsoft Office PowerPoint</Application>
  <PresentationFormat>Panorámica</PresentationFormat>
  <Paragraphs>41</Paragraphs>
  <Slides>28</Slides>
  <Notes>4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28</vt:i4>
      </vt:variant>
    </vt:vector>
  </HeadingPairs>
  <TitlesOfParts>
    <vt:vector size="32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Ventajas de MySQL</vt:lpstr>
      <vt:lpstr>Desventajas de MySQL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Familia Berríos</dc:creator>
  <cp:lastModifiedBy>Familia Berríos</cp:lastModifiedBy>
  <cp:revision>33</cp:revision>
  <dcterms:created xsi:type="dcterms:W3CDTF">2019-03-13T10:50:13Z</dcterms:created>
  <dcterms:modified xsi:type="dcterms:W3CDTF">2019-03-15T02:50:37Z</dcterms:modified>
</cp:coreProperties>
</file>